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0" r:id="rId1"/>
  </p:sldMasterIdLst>
  <p:sldIdLst>
    <p:sldId id="280" r:id="rId2"/>
    <p:sldId id="281" r:id="rId3"/>
    <p:sldId id="282" r:id="rId4"/>
    <p:sldId id="283" r:id="rId5"/>
    <p:sldId id="286" r:id="rId6"/>
    <p:sldId id="287" r:id="rId7"/>
    <p:sldId id="300" r:id="rId8"/>
    <p:sldId id="260" r:id="rId9"/>
    <p:sldId id="261" r:id="rId10"/>
    <p:sldId id="301" r:id="rId11"/>
    <p:sldId id="302" r:id="rId12"/>
    <p:sldId id="262" r:id="rId13"/>
    <p:sldId id="284" r:id="rId14"/>
    <p:sldId id="285" r:id="rId15"/>
    <p:sldId id="288" r:id="rId16"/>
    <p:sldId id="306" r:id="rId17"/>
    <p:sldId id="303" r:id="rId18"/>
    <p:sldId id="265" r:id="rId19"/>
    <p:sldId id="266" r:id="rId20"/>
    <p:sldId id="289" r:id="rId21"/>
    <p:sldId id="290" r:id="rId22"/>
    <p:sldId id="271" r:id="rId23"/>
    <p:sldId id="292" r:id="rId24"/>
    <p:sldId id="270" r:id="rId25"/>
    <p:sldId id="304" r:id="rId26"/>
    <p:sldId id="273" r:id="rId27"/>
    <p:sldId id="291" r:id="rId28"/>
    <p:sldId id="259" r:id="rId29"/>
    <p:sldId id="256" r:id="rId30"/>
    <p:sldId id="268" r:id="rId31"/>
    <p:sldId id="293" r:id="rId32"/>
    <p:sldId id="295" r:id="rId33"/>
    <p:sldId id="275" r:id="rId34"/>
    <p:sldId id="296" r:id="rId35"/>
    <p:sldId id="274" r:id="rId36"/>
    <p:sldId id="258" r:id="rId37"/>
    <p:sldId id="297" r:id="rId38"/>
    <p:sldId id="298" r:id="rId39"/>
    <p:sldId id="307" r:id="rId40"/>
    <p:sldId id="299" r:id="rId41"/>
    <p:sldId id="276" r:id="rId42"/>
    <p:sldId id="305" r:id="rId43"/>
    <p:sldId id="257" r:id="rId44"/>
    <p:sldId id="278" r:id="rId45"/>
    <p:sldId id="279" r:id="rId46"/>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C852"/>
    <a:srgbClr val="BBA443"/>
    <a:srgbClr val="BBA6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7" autoAdjust="0"/>
    <p:restoredTop sz="94660"/>
  </p:normalViewPr>
  <p:slideViewPr>
    <p:cSldViewPr snapToGrid="0">
      <p:cViewPr>
        <p:scale>
          <a:sx n="85" d="100"/>
          <a:sy n="85" d="100"/>
        </p:scale>
        <p:origin x="-72" y="-2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diagrams/_rels/drawing1.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10.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11.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12.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3.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4.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5.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6.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8.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9.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6FACBF-7E9A-8B46-B745-E8863E2EF38A}" type="doc">
      <dgm:prSet loTypeId="urn:microsoft.com/office/officeart/2005/8/layout/hierarchy2" loCatId="" qsTypeId="urn:microsoft.com/office/officeart/2005/8/quickstyle/simple4" qsCatId="simple" csTypeId="urn:microsoft.com/office/officeart/2005/8/colors/accent1_2" csCatId="accent1" phldr="1"/>
      <dgm:spPr/>
      <dgm:t>
        <a:bodyPr/>
        <a:lstStyle/>
        <a:p>
          <a:endParaRPr lang="es-ES"/>
        </a:p>
      </dgm:t>
    </dgm:pt>
    <dgm:pt modelId="{FD97A65F-BEBC-2340-ABFA-197E0C0249C9}">
      <dgm:prSet phldrT="[Texto]" custT="1"/>
      <dgm:spPr/>
      <dgm:t>
        <a:bodyPr/>
        <a:lstStyle/>
        <a:p>
          <a:r>
            <a:rPr lang="es-ES" sz="3200" dirty="0" smtClean="0"/>
            <a:t>CLASES DE HABILIDADES</a:t>
          </a:r>
          <a:endParaRPr lang="es-ES" sz="3200" dirty="0"/>
        </a:p>
      </dgm:t>
    </dgm:pt>
    <dgm:pt modelId="{576E34C4-A0A4-B141-8796-A39AF2F7178B}" type="parTrans" cxnId="{B1AB04D0-4A93-8B49-857D-EAFC6375057F}">
      <dgm:prSet/>
      <dgm:spPr/>
      <dgm:t>
        <a:bodyPr/>
        <a:lstStyle/>
        <a:p>
          <a:endParaRPr lang="es-ES"/>
        </a:p>
      </dgm:t>
    </dgm:pt>
    <dgm:pt modelId="{F7643EB0-B839-164B-ABCD-A184DF3C8CBC}" type="sibTrans" cxnId="{B1AB04D0-4A93-8B49-857D-EAFC6375057F}">
      <dgm:prSet/>
      <dgm:spPr/>
      <dgm:t>
        <a:bodyPr/>
        <a:lstStyle/>
        <a:p>
          <a:endParaRPr lang="es-ES"/>
        </a:p>
      </dgm:t>
    </dgm:pt>
    <dgm:pt modelId="{CBE674F7-8B99-AB47-867F-3C6423A8DA62}">
      <dgm:prSet phldrT="[Texto]" custT="1"/>
      <dgm:spPr/>
      <dgm:t>
        <a:bodyPr/>
        <a:lstStyle/>
        <a:p>
          <a:r>
            <a:rPr lang="es-ES" sz="2800" dirty="0" smtClean="0"/>
            <a:t>GENERALES</a:t>
          </a:r>
          <a:endParaRPr lang="es-ES" sz="2800" dirty="0"/>
        </a:p>
      </dgm:t>
    </dgm:pt>
    <dgm:pt modelId="{829E78AB-9B44-784E-AFB9-D6B2C1288961}" type="parTrans" cxnId="{44C5A46A-CC03-864C-AA7F-A5B0BF0451A3}">
      <dgm:prSet/>
      <dgm:spPr/>
      <dgm:t>
        <a:bodyPr/>
        <a:lstStyle/>
        <a:p>
          <a:endParaRPr lang="es-ES"/>
        </a:p>
      </dgm:t>
    </dgm:pt>
    <dgm:pt modelId="{79170B9A-B9A7-2B4D-812F-820DF022C534}" type="sibTrans" cxnId="{44C5A46A-CC03-864C-AA7F-A5B0BF0451A3}">
      <dgm:prSet/>
      <dgm:spPr/>
      <dgm:t>
        <a:bodyPr/>
        <a:lstStyle/>
        <a:p>
          <a:endParaRPr lang="es-ES"/>
        </a:p>
      </dgm:t>
    </dgm:pt>
    <dgm:pt modelId="{A694443F-20DD-B942-92D8-BFF58A1875CB}">
      <dgm:prSet phldrT="[Texto]" custT="1"/>
      <dgm:spPr/>
      <dgm:t>
        <a:bodyPr/>
        <a:lstStyle/>
        <a:p>
          <a:r>
            <a:rPr lang="es-ES" sz="2400" dirty="0" smtClean="0"/>
            <a:t>Cognitivas / Académicas</a:t>
          </a:r>
          <a:endParaRPr lang="es-ES" sz="2400" dirty="0"/>
        </a:p>
      </dgm:t>
    </dgm:pt>
    <dgm:pt modelId="{70B84827-8EFA-734F-9BA9-F8577F7B31D5}" type="parTrans" cxnId="{A98103CF-B88C-DA46-BFCE-7C087DBE1AC2}">
      <dgm:prSet/>
      <dgm:spPr/>
      <dgm:t>
        <a:bodyPr/>
        <a:lstStyle/>
        <a:p>
          <a:endParaRPr lang="es-ES"/>
        </a:p>
      </dgm:t>
    </dgm:pt>
    <dgm:pt modelId="{B7352D86-D871-A84D-B957-BFAA16EAB2E6}" type="sibTrans" cxnId="{A98103CF-B88C-DA46-BFCE-7C087DBE1AC2}">
      <dgm:prSet/>
      <dgm:spPr/>
      <dgm:t>
        <a:bodyPr/>
        <a:lstStyle/>
        <a:p>
          <a:endParaRPr lang="es-ES"/>
        </a:p>
      </dgm:t>
    </dgm:pt>
    <dgm:pt modelId="{615AF14C-BC84-EF42-AB48-4BDA7AA094A1}">
      <dgm:prSet phldrT="[Texto]"/>
      <dgm:spPr/>
      <dgm:t>
        <a:bodyPr/>
        <a:lstStyle/>
        <a:p>
          <a:r>
            <a:rPr lang="es-ES" dirty="0" smtClean="0"/>
            <a:t>Socioemocionales</a:t>
          </a:r>
          <a:endParaRPr lang="es-ES" dirty="0"/>
        </a:p>
      </dgm:t>
    </dgm:pt>
    <dgm:pt modelId="{501174FD-CB20-304A-B361-B51430CB17D1}" type="parTrans" cxnId="{7F43E6B3-3E67-EB4F-81B5-C1B3C2CBE07D}">
      <dgm:prSet/>
      <dgm:spPr/>
      <dgm:t>
        <a:bodyPr/>
        <a:lstStyle/>
        <a:p>
          <a:endParaRPr lang="es-ES"/>
        </a:p>
      </dgm:t>
    </dgm:pt>
    <dgm:pt modelId="{3B3167BC-BD0A-A94C-90BA-5DF98A7CFAA7}" type="sibTrans" cxnId="{7F43E6B3-3E67-EB4F-81B5-C1B3C2CBE07D}">
      <dgm:prSet/>
      <dgm:spPr/>
      <dgm:t>
        <a:bodyPr/>
        <a:lstStyle/>
        <a:p>
          <a:endParaRPr lang="es-ES"/>
        </a:p>
      </dgm:t>
    </dgm:pt>
    <dgm:pt modelId="{899CBF97-1F02-B54E-B79D-372BEDAB4731}">
      <dgm:prSet phldrT="[Texto]" custT="1"/>
      <dgm:spPr/>
      <dgm:t>
        <a:bodyPr/>
        <a:lstStyle/>
        <a:p>
          <a:r>
            <a:rPr lang="es-ES" sz="2800" dirty="0" smtClean="0"/>
            <a:t>ESPECÍFICAS</a:t>
          </a:r>
          <a:endParaRPr lang="es-ES" sz="2800" dirty="0"/>
        </a:p>
      </dgm:t>
    </dgm:pt>
    <dgm:pt modelId="{8118359C-CEC0-464A-9B9D-9F6DDEEEFC68}" type="parTrans" cxnId="{3FC8769E-AE6F-804F-8CA1-68CFAB67D1B0}">
      <dgm:prSet/>
      <dgm:spPr/>
      <dgm:t>
        <a:bodyPr/>
        <a:lstStyle/>
        <a:p>
          <a:endParaRPr lang="es-ES"/>
        </a:p>
      </dgm:t>
    </dgm:pt>
    <dgm:pt modelId="{6EAF2700-50C4-4441-B02C-E6E50888A7D9}" type="sibTrans" cxnId="{3FC8769E-AE6F-804F-8CA1-68CFAB67D1B0}">
      <dgm:prSet/>
      <dgm:spPr/>
      <dgm:t>
        <a:bodyPr/>
        <a:lstStyle/>
        <a:p>
          <a:endParaRPr lang="es-ES"/>
        </a:p>
      </dgm:t>
    </dgm:pt>
    <dgm:pt modelId="{20D8A65E-95B5-464A-A5F7-A67ED9435208}">
      <dgm:prSet phldrT="[Texto]"/>
      <dgm:spPr/>
      <dgm:t>
        <a:bodyPr/>
        <a:lstStyle/>
        <a:p>
          <a:r>
            <a:rPr lang="es-ES" dirty="0" smtClean="0"/>
            <a:t>Propias de cada profesión u oficio</a:t>
          </a:r>
          <a:endParaRPr lang="es-ES" dirty="0"/>
        </a:p>
      </dgm:t>
    </dgm:pt>
    <dgm:pt modelId="{3A4D8319-F7FA-F340-BDA2-CC339322EF93}" type="parTrans" cxnId="{6CCA2231-16FF-F849-BEA0-D394B4C7E9D3}">
      <dgm:prSet/>
      <dgm:spPr/>
      <dgm:t>
        <a:bodyPr/>
        <a:lstStyle/>
        <a:p>
          <a:endParaRPr lang="es-ES"/>
        </a:p>
      </dgm:t>
    </dgm:pt>
    <dgm:pt modelId="{1AB1D7FE-D999-5B49-8140-8CDAB486E63D}" type="sibTrans" cxnId="{6CCA2231-16FF-F849-BEA0-D394B4C7E9D3}">
      <dgm:prSet/>
      <dgm:spPr/>
      <dgm:t>
        <a:bodyPr/>
        <a:lstStyle/>
        <a:p>
          <a:endParaRPr lang="es-ES"/>
        </a:p>
      </dgm:t>
    </dgm:pt>
    <dgm:pt modelId="{1C457E4D-3296-FC45-8491-301212C21A3D}">
      <dgm:prSet phldrT="[Texto]"/>
      <dgm:spPr/>
      <dgm:t>
        <a:bodyPr/>
        <a:lstStyle/>
        <a:p>
          <a:r>
            <a:rPr lang="es-ES" dirty="0" smtClean="0"/>
            <a:t>Físicas</a:t>
          </a:r>
          <a:endParaRPr lang="es-ES" dirty="0"/>
        </a:p>
      </dgm:t>
    </dgm:pt>
    <dgm:pt modelId="{B304A81F-D4E4-8440-B058-97826BAFB02B}" type="parTrans" cxnId="{E7AE03D1-2FB3-F643-AA2F-1BEF1AB6110D}">
      <dgm:prSet/>
      <dgm:spPr/>
      <dgm:t>
        <a:bodyPr/>
        <a:lstStyle/>
        <a:p>
          <a:endParaRPr lang="es-ES"/>
        </a:p>
      </dgm:t>
    </dgm:pt>
    <dgm:pt modelId="{2A221D44-60B2-094E-9650-6EF470F7468E}" type="sibTrans" cxnId="{E7AE03D1-2FB3-F643-AA2F-1BEF1AB6110D}">
      <dgm:prSet/>
      <dgm:spPr/>
      <dgm:t>
        <a:bodyPr/>
        <a:lstStyle/>
        <a:p>
          <a:endParaRPr lang="es-ES"/>
        </a:p>
      </dgm:t>
    </dgm:pt>
    <dgm:pt modelId="{C9DAA4A7-C5DD-554D-8620-E0A660026B66}" type="pres">
      <dgm:prSet presAssocID="{3C6FACBF-7E9A-8B46-B745-E8863E2EF38A}" presName="diagram" presStyleCnt="0">
        <dgm:presLayoutVars>
          <dgm:chPref val="1"/>
          <dgm:dir/>
          <dgm:animOne val="branch"/>
          <dgm:animLvl val="lvl"/>
          <dgm:resizeHandles val="exact"/>
        </dgm:presLayoutVars>
      </dgm:prSet>
      <dgm:spPr/>
      <dgm:t>
        <a:bodyPr/>
        <a:lstStyle/>
        <a:p>
          <a:endParaRPr lang="es-ES"/>
        </a:p>
      </dgm:t>
    </dgm:pt>
    <dgm:pt modelId="{54B3868E-8C8C-8142-8710-FA60CE02B462}" type="pres">
      <dgm:prSet presAssocID="{FD97A65F-BEBC-2340-ABFA-197E0C0249C9}" presName="root1" presStyleCnt="0"/>
      <dgm:spPr/>
    </dgm:pt>
    <dgm:pt modelId="{EEFA64EE-B0CA-694B-8CB4-DF053E956594}" type="pres">
      <dgm:prSet presAssocID="{FD97A65F-BEBC-2340-ABFA-197E0C0249C9}" presName="LevelOneTextNode" presStyleLbl="node0" presStyleIdx="0" presStyleCnt="1" custScaleX="113820">
        <dgm:presLayoutVars>
          <dgm:chPref val="3"/>
        </dgm:presLayoutVars>
      </dgm:prSet>
      <dgm:spPr/>
      <dgm:t>
        <a:bodyPr/>
        <a:lstStyle/>
        <a:p>
          <a:endParaRPr lang="es-ES"/>
        </a:p>
      </dgm:t>
    </dgm:pt>
    <dgm:pt modelId="{172CD928-3194-9040-9D11-84D704717027}" type="pres">
      <dgm:prSet presAssocID="{FD97A65F-BEBC-2340-ABFA-197E0C0249C9}" presName="level2hierChild" presStyleCnt="0"/>
      <dgm:spPr/>
    </dgm:pt>
    <dgm:pt modelId="{B6718838-5835-7B46-B338-36213B78585C}" type="pres">
      <dgm:prSet presAssocID="{829E78AB-9B44-784E-AFB9-D6B2C1288961}" presName="conn2-1" presStyleLbl="parChTrans1D2" presStyleIdx="0" presStyleCnt="2"/>
      <dgm:spPr/>
      <dgm:t>
        <a:bodyPr/>
        <a:lstStyle/>
        <a:p>
          <a:endParaRPr lang="es-ES"/>
        </a:p>
      </dgm:t>
    </dgm:pt>
    <dgm:pt modelId="{845C96C3-C8AF-0448-A76B-642083393BC2}" type="pres">
      <dgm:prSet presAssocID="{829E78AB-9B44-784E-AFB9-D6B2C1288961}" presName="connTx" presStyleLbl="parChTrans1D2" presStyleIdx="0" presStyleCnt="2"/>
      <dgm:spPr/>
      <dgm:t>
        <a:bodyPr/>
        <a:lstStyle/>
        <a:p>
          <a:endParaRPr lang="es-ES"/>
        </a:p>
      </dgm:t>
    </dgm:pt>
    <dgm:pt modelId="{A29B8D4B-2FC8-4941-8509-44C713C4E5F1}" type="pres">
      <dgm:prSet presAssocID="{CBE674F7-8B99-AB47-867F-3C6423A8DA62}" presName="root2" presStyleCnt="0"/>
      <dgm:spPr/>
    </dgm:pt>
    <dgm:pt modelId="{705D9DAC-1C25-6E4E-BA60-AEBA897880BA}" type="pres">
      <dgm:prSet presAssocID="{CBE674F7-8B99-AB47-867F-3C6423A8DA62}" presName="LevelTwoTextNode" presStyleLbl="node2" presStyleIdx="0" presStyleCnt="2">
        <dgm:presLayoutVars>
          <dgm:chPref val="3"/>
        </dgm:presLayoutVars>
      </dgm:prSet>
      <dgm:spPr/>
      <dgm:t>
        <a:bodyPr/>
        <a:lstStyle/>
        <a:p>
          <a:endParaRPr lang="es-ES"/>
        </a:p>
      </dgm:t>
    </dgm:pt>
    <dgm:pt modelId="{FA105A51-65DA-4B4C-81A7-85E5B2E298DB}" type="pres">
      <dgm:prSet presAssocID="{CBE674F7-8B99-AB47-867F-3C6423A8DA62}" presName="level3hierChild" presStyleCnt="0"/>
      <dgm:spPr/>
    </dgm:pt>
    <dgm:pt modelId="{173C8E7A-E407-A847-B37D-F9C4AFA8AD08}" type="pres">
      <dgm:prSet presAssocID="{70B84827-8EFA-734F-9BA9-F8577F7B31D5}" presName="conn2-1" presStyleLbl="parChTrans1D3" presStyleIdx="0" presStyleCnt="4"/>
      <dgm:spPr/>
      <dgm:t>
        <a:bodyPr/>
        <a:lstStyle/>
        <a:p>
          <a:endParaRPr lang="es-ES"/>
        </a:p>
      </dgm:t>
    </dgm:pt>
    <dgm:pt modelId="{80D3BF84-81A7-6044-82B2-E9C02090D2A1}" type="pres">
      <dgm:prSet presAssocID="{70B84827-8EFA-734F-9BA9-F8577F7B31D5}" presName="connTx" presStyleLbl="parChTrans1D3" presStyleIdx="0" presStyleCnt="4"/>
      <dgm:spPr/>
      <dgm:t>
        <a:bodyPr/>
        <a:lstStyle/>
        <a:p>
          <a:endParaRPr lang="es-ES"/>
        </a:p>
      </dgm:t>
    </dgm:pt>
    <dgm:pt modelId="{824157E2-A61B-0A48-91B1-D7A16E0B2C32}" type="pres">
      <dgm:prSet presAssocID="{A694443F-20DD-B942-92D8-BFF58A1875CB}" presName="root2" presStyleCnt="0"/>
      <dgm:spPr/>
    </dgm:pt>
    <dgm:pt modelId="{653D7034-91F0-1A4F-8C82-B5AEBF897509}" type="pres">
      <dgm:prSet presAssocID="{A694443F-20DD-B942-92D8-BFF58A1875CB}" presName="LevelTwoTextNode" presStyleLbl="node3" presStyleIdx="0" presStyleCnt="4">
        <dgm:presLayoutVars>
          <dgm:chPref val="3"/>
        </dgm:presLayoutVars>
      </dgm:prSet>
      <dgm:spPr/>
      <dgm:t>
        <a:bodyPr/>
        <a:lstStyle/>
        <a:p>
          <a:endParaRPr lang="es-ES"/>
        </a:p>
      </dgm:t>
    </dgm:pt>
    <dgm:pt modelId="{E9BB20C5-D809-5B45-8F40-BC6BEAE185AB}" type="pres">
      <dgm:prSet presAssocID="{A694443F-20DD-B942-92D8-BFF58A1875CB}" presName="level3hierChild" presStyleCnt="0"/>
      <dgm:spPr/>
    </dgm:pt>
    <dgm:pt modelId="{CAF5D978-F7C1-5345-A920-95880504D2FC}" type="pres">
      <dgm:prSet presAssocID="{501174FD-CB20-304A-B361-B51430CB17D1}" presName="conn2-1" presStyleLbl="parChTrans1D3" presStyleIdx="1" presStyleCnt="4"/>
      <dgm:spPr/>
      <dgm:t>
        <a:bodyPr/>
        <a:lstStyle/>
        <a:p>
          <a:endParaRPr lang="es-ES"/>
        </a:p>
      </dgm:t>
    </dgm:pt>
    <dgm:pt modelId="{EFC356CD-F1BC-F04A-AAA4-04BC21A274AF}" type="pres">
      <dgm:prSet presAssocID="{501174FD-CB20-304A-B361-B51430CB17D1}" presName="connTx" presStyleLbl="parChTrans1D3" presStyleIdx="1" presStyleCnt="4"/>
      <dgm:spPr/>
      <dgm:t>
        <a:bodyPr/>
        <a:lstStyle/>
        <a:p>
          <a:endParaRPr lang="es-ES"/>
        </a:p>
      </dgm:t>
    </dgm:pt>
    <dgm:pt modelId="{5A077830-BB1F-3B41-8521-74A35A446844}" type="pres">
      <dgm:prSet presAssocID="{615AF14C-BC84-EF42-AB48-4BDA7AA094A1}" presName="root2" presStyleCnt="0"/>
      <dgm:spPr/>
    </dgm:pt>
    <dgm:pt modelId="{8843297C-AD42-6048-8735-202C948971BA}" type="pres">
      <dgm:prSet presAssocID="{615AF14C-BC84-EF42-AB48-4BDA7AA094A1}" presName="LevelTwoTextNode" presStyleLbl="node3" presStyleIdx="1" presStyleCnt="4">
        <dgm:presLayoutVars>
          <dgm:chPref val="3"/>
        </dgm:presLayoutVars>
      </dgm:prSet>
      <dgm:spPr/>
      <dgm:t>
        <a:bodyPr/>
        <a:lstStyle/>
        <a:p>
          <a:endParaRPr lang="es-ES"/>
        </a:p>
      </dgm:t>
    </dgm:pt>
    <dgm:pt modelId="{E31FBE8C-BC14-6640-819C-6089B0A0E374}" type="pres">
      <dgm:prSet presAssocID="{615AF14C-BC84-EF42-AB48-4BDA7AA094A1}" presName="level3hierChild" presStyleCnt="0"/>
      <dgm:spPr/>
    </dgm:pt>
    <dgm:pt modelId="{096D8A23-2776-E146-8C6E-EE91F335917E}" type="pres">
      <dgm:prSet presAssocID="{B304A81F-D4E4-8440-B058-97826BAFB02B}" presName="conn2-1" presStyleLbl="parChTrans1D3" presStyleIdx="2" presStyleCnt="4"/>
      <dgm:spPr/>
      <dgm:t>
        <a:bodyPr/>
        <a:lstStyle/>
        <a:p>
          <a:endParaRPr lang="es-ES"/>
        </a:p>
      </dgm:t>
    </dgm:pt>
    <dgm:pt modelId="{DF706A6C-4573-584C-B1E5-189A04D400C6}" type="pres">
      <dgm:prSet presAssocID="{B304A81F-D4E4-8440-B058-97826BAFB02B}" presName="connTx" presStyleLbl="parChTrans1D3" presStyleIdx="2" presStyleCnt="4"/>
      <dgm:spPr/>
      <dgm:t>
        <a:bodyPr/>
        <a:lstStyle/>
        <a:p>
          <a:endParaRPr lang="es-ES"/>
        </a:p>
      </dgm:t>
    </dgm:pt>
    <dgm:pt modelId="{A8436804-6E8A-D342-B206-2D37FB60FDBF}" type="pres">
      <dgm:prSet presAssocID="{1C457E4D-3296-FC45-8491-301212C21A3D}" presName="root2" presStyleCnt="0"/>
      <dgm:spPr/>
    </dgm:pt>
    <dgm:pt modelId="{0C7116DA-B5BA-9E44-8ABB-259D66E20CCE}" type="pres">
      <dgm:prSet presAssocID="{1C457E4D-3296-FC45-8491-301212C21A3D}" presName="LevelTwoTextNode" presStyleLbl="node3" presStyleIdx="2" presStyleCnt="4">
        <dgm:presLayoutVars>
          <dgm:chPref val="3"/>
        </dgm:presLayoutVars>
      </dgm:prSet>
      <dgm:spPr/>
      <dgm:t>
        <a:bodyPr/>
        <a:lstStyle/>
        <a:p>
          <a:endParaRPr lang="es-ES"/>
        </a:p>
      </dgm:t>
    </dgm:pt>
    <dgm:pt modelId="{0DC77328-FBA0-C348-98D3-DC65C3957E83}" type="pres">
      <dgm:prSet presAssocID="{1C457E4D-3296-FC45-8491-301212C21A3D}" presName="level3hierChild" presStyleCnt="0"/>
      <dgm:spPr/>
    </dgm:pt>
    <dgm:pt modelId="{D06C87AF-F5A8-A24E-B0F9-3AFBCB87F36B}" type="pres">
      <dgm:prSet presAssocID="{8118359C-CEC0-464A-9B9D-9F6DDEEEFC68}" presName="conn2-1" presStyleLbl="parChTrans1D2" presStyleIdx="1" presStyleCnt="2"/>
      <dgm:spPr/>
      <dgm:t>
        <a:bodyPr/>
        <a:lstStyle/>
        <a:p>
          <a:endParaRPr lang="es-ES"/>
        </a:p>
      </dgm:t>
    </dgm:pt>
    <dgm:pt modelId="{80DCBD6C-E07D-4748-B17D-EFFD926F6158}" type="pres">
      <dgm:prSet presAssocID="{8118359C-CEC0-464A-9B9D-9F6DDEEEFC68}" presName="connTx" presStyleLbl="parChTrans1D2" presStyleIdx="1" presStyleCnt="2"/>
      <dgm:spPr/>
      <dgm:t>
        <a:bodyPr/>
        <a:lstStyle/>
        <a:p>
          <a:endParaRPr lang="es-ES"/>
        </a:p>
      </dgm:t>
    </dgm:pt>
    <dgm:pt modelId="{3C2C13C7-B257-C744-A139-E17CF50F7082}" type="pres">
      <dgm:prSet presAssocID="{899CBF97-1F02-B54E-B79D-372BEDAB4731}" presName="root2" presStyleCnt="0"/>
      <dgm:spPr/>
    </dgm:pt>
    <dgm:pt modelId="{AFE77B7C-2D43-C34A-A48F-E4191A638F04}" type="pres">
      <dgm:prSet presAssocID="{899CBF97-1F02-B54E-B79D-372BEDAB4731}" presName="LevelTwoTextNode" presStyleLbl="node2" presStyleIdx="1" presStyleCnt="2">
        <dgm:presLayoutVars>
          <dgm:chPref val="3"/>
        </dgm:presLayoutVars>
      </dgm:prSet>
      <dgm:spPr/>
      <dgm:t>
        <a:bodyPr/>
        <a:lstStyle/>
        <a:p>
          <a:endParaRPr lang="es-ES"/>
        </a:p>
      </dgm:t>
    </dgm:pt>
    <dgm:pt modelId="{C765A441-6BAB-3942-A58C-BA7C3F866E11}" type="pres">
      <dgm:prSet presAssocID="{899CBF97-1F02-B54E-B79D-372BEDAB4731}" presName="level3hierChild" presStyleCnt="0"/>
      <dgm:spPr/>
    </dgm:pt>
    <dgm:pt modelId="{071F19DF-6AC6-9A4A-B2F6-07FDD4FBFFEA}" type="pres">
      <dgm:prSet presAssocID="{3A4D8319-F7FA-F340-BDA2-CC339322EF93}" presName="conn2-1" presStyleLbl="parChTrans1D3" presStyleIdx="3" presStyleCnt="4"/>
      <dgm:spPr/>
      <dgm:t>
        <a:bodyPr/>
        <a:lstStyle/>
        <a:p>
          <a:endParaRPr lang="es-ES"/>
        </a:p>
      </dgm:t>
    </dgm:pt>
    <dgm:pt modelId="{09EA4D96-9D8B-994F-A71E-17026139A33B}" type="pres">
      <dgm:prSet presAssocID="{3A4D8319-F7FA-F340-BDA2-CC339322EF93}" presName="connTx" presStyleLbl="parChTrans1D3" presStyleIdx="3" presStyleCnt="4"/>
      <dgm:spPr/>
      <dgm:t>
        <a:bodyPr/>
        <a:lstStyle/>
        <a:p>
          <a:endParaRPr lang="es-ES"/>
        </a:p>
      </dgm:t>
    </dgm:pt>
    <dgm:pt modelId="{AB17F922-1480-5A4B-A05E-7500F0C6C767}" type="pres">
      <dgm:prSet presAssocID="{20D8A65E-95B5-464A-A5F7-A67ED9435208}" presName="root2" presStyleCnt="0"/>
      <dgm:spPr/>
    </dgm:pt>
    <dgm:pt modelId="{EB52C743-9521-3748-9B69-50FB506FC092}" type="pres">
      <dgm:prSet presAssocID="{20D8A65E-95B5-464A-A5F7-A67ED9435208}" presName="LevelTwoTextNode" presStyleLbl="node3" presStyleIdx="3" presStyleCnt="4">
        <dgm:presLayoutVars>
          <dgm:chPref val="3"/>
        </dgm:presLayoutVars>
      </dgm:prSet>
      <dgm:spPr/>
      <dgm:t>
        <a:bodyPr/>
        <a:lstStyle/>
        <a:p>
          <a:endParaRPr lang="es-ES"/>
        </a:p>
      </dgm:t>
    </dgm:pt>
    <dgm:pt modelId="{D5CE360D-1464-DA4E-B5DF-0A3CF2E41A56}" type="pres">
      <dgm:prSet presAssocID="{20D8A65E-95B5-464A-A5F7-A67ED9435208}" presName="level3hierChild" presStyleCnt="0"/>
      <dgm:spPr/>
    </dgm:pt>
  </dgm:ptLst>
  <dgm:cxnLst>
    <dgm:cxn modelId="{6CCA2231-16FF-F849-BEA0-D394B4C7E9D3}" srcId="{899CBF97-1F02-B54E-B79D-372BEDAB4731}" destId="{20D8A65E-95B5-464A-A5F7-A67ED9435208}" srcOrd="0" destOrd="0" parTransId="{3A4D8319-F7FA-F340-BDA2-CC339322EF93}" sibTransId="{1AB1D7FE-D999-5B49-8140-8CDAB486E63D}"/>
    <dgm:cxn modelId="{F0DFF8F1-FF9E-1546-82C6-88A0EAF30A47}" type="presOf" srcId="{FD97A65F-BEBC-2340-ABFA-197E0C0249C9}" destId="{EEFA64EE-B0CA-694B-8CB4-DF053E956594}" srcOrd="0" destOrd="0" presId="urn:microsoft.com/office/officeart/2005/8/layout/hierarchy2"/>
    <dgm:cxn modelId="{B1AB04D0-4A93-8B49-857D-EAFC6375057F}" srcId="{3C6FACBF-7E9A-8B46-B745-E8863E2EF38A}" destId="{FD97A65F-BEBC-2340-ABFA-197E0C0249C9}" srcOrd="0" destOrd="0" parTransId="{576E34C4-A0A4-B141-8796-A39AF2F7178B}" sibTransId="{F7643EB0-B839-164B-ABCD-A184DF3C8CBC}"/>
    <dgm:cxn modelId="{A98103CF-B88C-DA46-BFCE-7C087DBE1AC2}" srcId="{CBE674F7-8B99-AB47-867F-3C6423A8DA62}" destId="{A694443F-20DD-B942-92D8-BFF58A1875CB}" srcOrd="0" destOrd="0" parTransId="{70B84827-8EFA-734F-9BA9-F8577F7B31D5}" sibTransId="{B7352D86-D871-A84D-B957-BFAA16EAB2E6}"/>
    <dgm:cxn modelId="{BF858592-0ED1-C743-87A9-DB140CBAEFEB}" type="presOf" srcId="{3A4D8319-F7FA-F340-BDA2-CC339322EF93}" destId="{09EA4D96-9D8B-994F-A71E-17026139A33B}" srcOrd="1" destOrd="0" presId="urn:microsoft.com/office/officeart/2005/8/layout/hierarchy2"/>
    <dgm:cxn modelId="{6245F923-30B6-E042-B31F-111DC7B6F6A8}" type="presOf" srcId="{899CBF97-1F02-B54E-B79D-372BEDAB4731}" destId="{AFE77B7C-2D43-C34A-A48F-E4191A638F04}" srcOrd="0" destOrd="0" presId="urn:microsoft.com/office/officeart/2005/8/layout/hierarchy2"/>
    <dgm:cxn modelId="{4554F664-6091-EC46-80B6-312790B0D03D}" type="presOf" srcId="{501174FD-CB20-304A-B361-B51430CB17D1}" destId="{CAF5D978-F7C1-5345-A920-95880504D2FC}" srcOrd="0" destOrd="0" presId="urn:microsoft.com/office/officeart/2005/8/layout/hierarchy2"/>
    <dgm:cxn modelId="{7F43E6B3-3E67-EB4F-81B5-C1B3C2CBE07D}" srcId="{CBE674F7-8B99-AB47-867F-3C6423A8DA62}" destId="{615AF14C-BC84-EF42-AB48-4BDA7AA094A1}" srcOrd="1" destOrd="0" parTransId="{501174FD-CB20-304A-B361-B51430CB17D1}" sibTransId="{3B3167BC-BD0A-A94C-90BA-5DF98A7CFAA7}"/>
    <dgm:cxn modelId="{BFCFBD0B-21E2-BC4C-A970-74DD8DE06D1A}" type="presOf" srcId="{615AF14C-BC84-EF42-AB48-4BDA7AA094A1}" destId="{8843297C-AD42-6048-8735-202C948971BA}" srcOrd="0" destOrd="0" presId="urn:microsoft.com/office/officeart/2005/8/layout/hierarchy2"/>
    <dgm:cxn modelId="{D375389C-6904-774F-BD94-3D8524BC1511}" type="presOf" srcId="{8118359C-CEC0-464A-9B9D-9F6DDEEEFC68}" destId="{80DCBD6C-E07D-4748-B17D-EFFD926F6158}" srcOrd="1" destOrd="0" presId="urn:microsoft.com/office/officeart/2005/8/layout/hierarchy2"/>
    <dgm:cxn modelId="{BFF36DDE-DAC1-D44C-871F-151347E055A0}" type="presOf" srcId="{501174FD-CB20-304A-B361-B51430CB17D1}" destId="{EFC356CD-F1BC-F04A-AAA4-04BC21A274AF}" srcOrd="1" destOrd="0" presId="urn:microsoft.com/office/officeart/2005/8/layout/hierarchy2"/>
    <dgm:cxn modelId="{59748B30-227B-9743-921F-E84422CFC289}" type="presOf" srcId="{3C6FACBF-7E9A-8B46-B745-E8863E2EF38A}" destId="{C9DAA4A7-C5DD-554D-8620-E0A660026B66}" srcOrd="0" destOrd="0" presId="urn:microsoft.com/office/officeart/2005/8/layout/hierarchy2"/>
    <dgm:cxn modelId="{2F1BC45B-5000-0648-A5D3-A272AC08D52E}" type="presOf" srcId="{829E78AB-9B44-784E-AFB9-D6B2C1288961}" destId="{845C96C3-C8AF-0448-A76B-642083393BC2}" srcOrd="1" destOrd="0" presId="urn:microsoft.com/office/officeart/2005/8/layout/hierarchy2"/>
    <dgm:cxn modelId="{18D6BAE6-5518-B049-A874-93A9E7B9D47B}" type="presOf" srcId="{20D8A65E-95B5-464A-A5F7-A67ED9435208}" destId="{EB52C743-9521-3748-9B69-50FB506FC092}" srcOrd="0" destOrd="0" presId="urn:microsoft.com/office/officeart/2005/8/layout/hierarchy2"/>
    <dgm:cxn modelId="{00A2D3D2-8C87-B340-B5F1-E7C8AA29ACC2}" type="presOf" srcId="{3A4D8319-F7FA-F340-BDA2-CC339322EF93}" destId="{071F19DF-6AC6-9A4A-B2F6-07FDD4FBFFEA}" srcOrd="0" destOrd="0" presId="urn:microsoft.com/office/officeart/2005/8/layout/hierarchy2"/>
    <dgm:cxn modelId="{3FC8769E-AE6F-804F-8CA1-68CFAB67D1B0}" srcId="{FD97A65F-BEBC-2340-ABFA-197E0C0249C9}" destId="{899CBF97-1F02-B54E-B79D-372BEDAB4731}" srcOrd="1" destOrd="0" parTransId="{8118359C-CEC0-464A-9B9D-9F6DDEEEFC68}" sibTransId="{6EAF2700-50C4-4441-B02C-E6E50888A7D9}"/>
    <dgm:cxn modelId="{9CD459ED-9DC5-024A-A0FF-8FCC8263A41E}" type="presOf" srcId="{8118359C-CEC0-464A-9B9D-9F6DDEEEFC68}" destId="{D06C87AF-F5A8-A24E-B0F9-3AFBCB87F36B}" srcOrd="0" destOrd="0" presId="urn:microsoft.com/office/officeart/2005/8/layout/hierarchy2"/>
    <dgm:cxn modelId="{B9897585-D696-8948-8EDD-F73DE4834439}" type="presOf" srcId="{70B84827-8EFA-734F-9BA9-F8577F7B31D5}" destId="{173C8E7A-E407-A847-B37D-F9C4AFA8AD08}" srcOrd="0" destOrd="0" presId="urn:microsoft.com/office/officeart/2005/8/layout/hierarchy2"/>
    <dgm:cxn modelId="{659243F2-4794-914B-87B2-098EE2ABC953}" type="presOf" srcId="{B304A81F-D4E4-8440-B058-97826BAFB02B}" destId="{DF706A6C-4573-584C-B1E5-189A04D400C6}" srcOrd="1" destOrd="0" presId="urn:microsoft.com/office/officeart/2005/8/layout/hierarchy2"/>
    <dgm:cxn modelId="{9C8AE035-CA69-904E-9D9D-CC5F42E3D8BE}" type="presOf" srcId="{A694443F-20DD-B942-92D8-BFF58A1875CB}" destId="{653D7034-91F0-1A4F-8C82-B5AEBF897509}" srcOrd="0" destOrd="0" presId="urn:microsoft.com/office/officeart/2005/8/layout/hierarchy2"/>
    <dgm:cxn modelId="{7083146D-4B48-AC47-9601-880396EFF91A}" type="presOf" srcId="{829E78AB-9B44-784E-AFB9-D6B2C1288961}" destId="{B6718838-5835-7B46-B338-36213B78585C}" srcOrd="0" destOrd="0" presId="urn:microsoft.com/office/officeart/2005/8/layout/hierarchy2"/>
    <dgm:cxn modelId="{44C5A46A-CC03-864C-AA7F-A5B0BF0451A3}" srcId="{FD97A65F-BEBC-2340-ABFA-197E0C0249C9}" destId="{CBE674F7-8B99-AB47-867F-3C6423A8DA62}" srcOrd="0" destOrd="0" parTransId="{829E78AB-9B44-784E-AFB9-D6B2C1288961}" sibTransId="{79170B9A-B9A7-2B4D-812F-820DF022C534}"/>
    <dgm:cxn modelId="{F5722C95-88A0-224D-A46F-A63943DB868B}" type="presOf" srcId="{1C457E4D-3296-FC45-8491-301212C21A3D}" destId="{0C7116DA-B5BA-9E44-8ABB-259D66E20CCE}" srcOrd="0" destOrd="0" presId="urn:microsoft.com/office/officeart/2005/8/layout/hierarchy2"/>
    <dgm:cxn modelId="{E7AE03D1-2FB3-F643-AA2F-1BEF1AB6110D}" srcId="{CBE674F7-8B99-AB47-867F-3C6423A8DA62}" destId="{1C457E4D-3296-FC45-8491-301212C21A3D}" srcOrd="2" destOrd="0" parTransId="{B304A81F-D4E4-8440-B058-97826BAFB02B}" sibTransId="{2A221D44-60B2-094E-9650-6EF470F7468E}"/>
    <dgm:cxn modelId="{68EAF6D5-43C6-3E43-9E41-146A1AFDE910}" type="presOf" srcId="{CBE674F7-8B99-AB47-867F-3C6423A8DA62}" destId="{705D9DAC-1C25-6E4E-BA60-AEBA897880BA}" srcOrd="0" destOrd="0" presId="urn:microsoft.com/office/officeart/2005/8/layout/hierarchy2"/>
    <dgm:cxn modelId="{E0345057-900F-314F-B10D-4ECA66F614DF}" type="presOf" srcId="{70B84827-8EFA-734F-9BA9-F8577F7B31D5}" destId="{80D3BF84-81A7-6044-82B2-E9C02090D2A1}" srcOrd="1" destOrd="0" presId="urn:microsoft.com/office/officeart/2005/8/layout/hierarchy2"/>
    <dgm:cxn modelId="{6A356A84-CFCF-6946-9709-AD95E0449ECD}" type="presOf" srcId="{B304A81F-D4E4-8440-B058-97826BAFB02B}" destId="{096D8A23-2776-E146-8C6E-EE91F335917E}" srcOrd="0" destOrd="0" presId="urn:microsoft.com/office/officeart/2005/8/layout/hierarchy2"/>
    <dgm:cxn modelId="{F3DF04F3-39A8-0B4C-B7C9-6F94F178BB2B}" type="presParOf" srcId="{C9DAA4A7-C5DD-554D-8620-E0A660026B66}" destId="{54B3868E-8C8C-8142-8710-FA60CE02B462}" srcOrd="0" destOrd="0" presId="urn:microsoft.com/office/officeart/2005/8/layout/hierarchy2"/>
    <dgm:cxn modelId="{D1DB7322-610C-804D-92B8-E31D860F08BD}" type="presParOf" srcId="{54B3868E-8C8C-8142-8710-FA60CE02B462}" destId="{EEFA64EE-B0CA-694B-8CB4-DF053E956594}" srcOrd="0" destOrd="0" presId="urn:microsoft.com/office/officeart/2005/8/layout/hierarchy2"/>
    <dgm:cxn modelId="{72D21328-F98E-1645-97CF-C8EC7D905C61}" type="presParOf" srcId="{54B3868E-8C8C-8142-8710-FA60CE02B462}" destId="{172CD928-3194-9040-9D11-84D704717027}" srcOrd="1" destOrd="0" presId="urn:microsoft.com/office/officeart/2005/8/layout/hierarchy2"/>
    <dgm:cxn modelId="{6EE118F0-458E-7046-A7E1-281214E8C96B}" type="presParOf" srcId="{172CD928-3194-9040-9D11-84D704717027}" destId="{B6718838-5835-7B46-B338-36213B78585C}" srcOrd="0" destOrd="0" presId="urn:microsoft.com/office/officeart/2005/8/layout/hierarchy2"/>
    <dgm:cxn modelId="{3E911FD7-20EC-454A-BF3F-10A340B4033A}" type="presParOf" srcId="{B6718838-5835-7B46-B338-36213B78585C}" destId="{845C96C3-C8AF-0448-A76B-642083393BC2}" srcOrd="0" destOrd="0" presId="urn:microsoft.com/office/officeart/2005/8/layout/hierarchy2"/>
    <dgm:cxn modelId="{8E36A18B-F3FE-B946-A810-3AB0872F48DF}" type="presParOf" srcId="{172CD928-3194-9040-9D11-84D704717027}" destId="{A29B8D4B-2FC8-4941-8509-44C713C4E5F1}" srcOrd="1" destOrd="0" presId="urn:microsoft.com/office/officeart/2005/8/layout/hierarchy2"/>
    <dgm:cxn modelId="{F5D23DFF-6C64-694B-A33C-6E1EB17E91A5}" type="presParOf" srcId="{A29B8D4B-2FC8-4941-8509-44C713C4E5F1}" destId="{705D9DAC-1C25-6E4E-BA60-AEBA897880BA}" srcOrd="0" destOrd="0" presId="urn:microsoft.com/office/officeart/2005/8/layout/hierarchy2"/>
    <dgm:cxn modelId="{C4391DB4-1912-8941-8CFB-D6E402342043}" type="presParOf" srcId="{A29B8D4B-2FC8-4941-8509-44C713C4E5F1}" destId="{FA105A51-65DA-4B4C-81A7-85E5B2E298DB}" srcOrd="1" destOrd="0" presId="urn:microsoft.com/office/officeart/2005/8/layout/hierarchy2"/>
    <dgm:cxn modelId="{862F60D9-B602-4240-A6D8-8ECDBC2F1889}" type="presParOf" srcId="{FA105A51-65DA-4B4C-81A7-85E5B2E298DB}" destId="{173C8E7A-E407-A847-B37D-F9C4AFA8AD08}" srcOrd="0" destOrd="0" presId="urn:microsoft.com/office/officeart/2005/8/layout/hierarchy2"/>
    <dgm:cxn modelId="{99E53859-3763-1E41-BA91-7D38A4FF5DBC}" type="presParOf" srcId="{173C8E7A-E407-A847-B37D-F9C4AFA8AD08}" destId="{80D3BF84-81A7-6044-82B2-E9C02090D2A1}" srcOrd="0" destOrd="0" presId="urn:microsoft.com/office/officeart/2005/8/layout/hierarchy2"/>
    <dgm:cxn modelId="{3EF09417-DCD4-464C-855D-268FC9FA90CB}" type="presParOf" srcId="{FA105A51-65DA-4B4C-81A7-85E5B2E298DB}" destId="{824157E2-A61B-0A48-91B1-D7A16E0B2C32}" srcOrd="1" destOrd="0" presId="urn:microsoft.com/office/officeart/2005/8/layout/hierarchy2"/>
    <dgm:cxn modelId="{20AE9482-B1D6-3B49-A8C4-DD98FC5B792B}" type="presParOf" srcId="{824157E2-A61B-0A48-91B1-D7A16E0B2C32}" destId="{653D7034-91F0-1A4F-8C82-B5AEBF897509}" srcOrd="0" destOrd="0" presId="urn:microsoft.com/office/officeart/2005/8/layout/hierarchy2"/>
    <dgm:cxn modelId="{3241DCED-6DB9-034F-B7E1-B7E435490C04}" type="presParOf" srcId="{824157E2-A61B-0A48-91B1-D7A16E0B2C32}" destId="{E9BB20C5-D809-5B45-8F40-BC6BEAE185AB}" srcOrd="1" destOrd="0" presId="urn:microsoft.com/office/officeart/2005/8/layout/hierarchy2"/>
    <dgm:cxn modelId="{6B7BA364-9D66-2444-BED7-851F7BC95148}" type="presParOf" srcId="{FA105A51-65DA-4B4C-81A7-85E5B2E298DB}" destId="{CAF5D978-F7C1-5345-A920-95880504D2FC}" srcOrd="2" destOrd="0" presId="urn:microsoft.com/office/officeart/2005/8/layout/hierarchy2"/>
    <dgm:cxn modelId="{9B03FAF4-1BAF-9A4E-9126-EF6B078F6BC9}" type="presParOf" srcId="{CAF5D978-F7C1-5345-A920-95880504D2FC}" destId="{EFC356CD-F1BC-F04A-AAA4-04BC21A274AF}" srcOrd="0" destOrd="0" presId="urn:microsoft.com/office/officeart/2005/8/layout/hierarchy2"/>
    <dgm:cxn modelId="{7C33788D-34B9-784E-87E1-DF2B28E4C72D}" type="presParOf" srcId="{FA105A51-65DA-4B4C-81A7-85E5B2E298DB}" destId="{5A077830-BB1F-3B41-8521-74A35A446844}" srcOrd="3" destOrd="0" presId="urn:microsoft.com/office/officeart/2005/8/layout/hierarchy2"/>
    <dgm:cxn modelId="{8021E76D-34A9-A945-A379-64E6D44A1273}" type="presParOf" srcId="{5A077830-BB1F-3B41-8521-74A35A446844}" destId="{8843297C-AD42-6048-8735-202C948971BA}" srcOrd="0" destOrd="0" presId="urn:microsoft.com/office/officeart/2005/8/layout/hierarchy2"/>
    <dgm:cxn modelId="{C82D50EC-3BD8-7644-A8AC-6C9CE7EB407A}" type="presParOf" srcId="{5A077830-BB1F-3B41-8521-74A35A446844}" destId="{E31FBE8C-BC14-6640-819C-6089B0A0E374}" srcOrd="1" destOrd="0" presId="urn:microsoft.com/office/officeart/2005/8/layout/hierarchy2"/>
    <dgm:cxn modelId="{129A95B2-F19E-7842-8F31-94ED62CA3B9B}" type="presParOf" srcId="{FA105A51-65DA-4B4C-81A7-85E5B2E298DB}" destId="{096D8A23-2776-E146-8C6E-EE91F335917E}" srcOrd="4" destOrd="0" presId="urn:microsoft.com/office/officeart/2005/8/layout/hierarchy2"/>
    <dgm:cxn modelId="{1AE9CF96-6B43-2446-93ED-373468D16925}" type="presParOf" srcId="{096D8A23-2776-E146-8C6E-EE91F335917E}" destId="{DF706A6C-4573-584C-B1E5-189A04D400C6}" srcOrd="0" destOrd="0" presId="urn:microsoft.com/office/officeart/2005/8/layout/hierarchy2"/>
    <dgm:cxn modelId="{E33CE5E4-94A1-034E-A4BC-BAC9D4336001}" type="presParOf" srcId="{FA105A51-65DA-4B4C-81A7-85E5B2E298DB}" destId="{A8436804-6E8A-D342-B206-2D37FB60FDBF}" srcOrd="5" destOrd="0" presId="urn:microsoft.com/office/officeart/2005/8/layout/hierarchy2"/>
    <dgm:cxn modelId="{C23BAFE7-6F42-C440-8C06-ACAE7CF44E84}" type="presParOf" srcId="{A8436804-6E8A-D342-B206-2D37FB60FDBF}" destId="{0C7116DA-B5BA-9E44-8ABB-259D66E20CCE}" srcOrd="0" destOrd="0" presId="urn:microsoft.com/office/officeart/2005/8/layout/hierarchy2"/>
    <dgm:cxn modelId="{4DE8EDB4-564A-AA4C-B5C4-AF65F2037310}" type="presParOf" srcId="{A8436804-6E8A-D342-B206-2D37FB60FDBF}" destId="{0DC77328-FBA0-C348-98D3-DC65C3957E83}" srcOrd="1" destOrd="0" presId="urn:microsoft.com/office/officeart/2005/8/layout/hierarchy2"/>
    <dgm:cxn modelId="{986B6486-88B0-F642-8C05-E8B08A9EFCBD}" type="presParOf" srcId="{172CD928-3194-9040-9D11-84D704717027}" destId="{D06C87AF-F5A8-A24E-B0F9-3AFBCB87F36B}" srcOrd="2" destOrd="0" presId="urn:microsoft.com/office/officeart/2005/8/layout/hierarchy2"/>
    <dgm:cxn modelId="{4452EAA7-766A-A64E-8660-89CE1C94FAD4}" type="presParOf" srcId="{D06C87AF-F5A8-A24E-B0F9-3AFBCB87F36B}" destId="{80DCBD6C-E07D-4748-B17D-EFFD926F6158}" srcOrd="0" destOrd="0" presId="urn:microsoft.com/office/officeart/2005/8/layout/hierarchy2"/>
    <dgm:cxn modelId="{4ABF5FA4-2C9E-0D4F-A8EA-3569BF8414F1}" type="presParOf" srcId="{172CD928-3194-9040-9D11-84D704717027}" destId="{3C2C13C7-B257-C744-A139-E17CF50F7082}" srcOrd="3" destOrd="0" presId="urn:microsoft.com/office/officeart/2005/8/layout/hierarchy2"/>
    <dgm:cxn modelId="{34FA52DC-00E7-274C-9BD8-A593AAD47145}" type="presParOf" srcId="{3C2C13C7-B257-C744-A139-E17CF50F7082}" destId="{AFE77B7C-2D43-C34A-A48F-E4191A638F04}" srcOrd="0" destOrd="0" presId="urn:microsoft.com/office/officeart/2005/8/layout/hierarchy2"/>
    <dgm:cxn modelId="{F98CBE7C-F4EC-7A4C-B2B0-4FE7BA6764D8}" type="presParOf" srcId="{3C2C13C7-B257-C744-A139-E17CF50F7082}" destId="{C765A441-6BAB-3942-A58C-BA7C3F866E11}" srcOrd="1" destOrd="0" presId="urn:microsoft.com/office/officeart/2005/8/layout/hierarchy2"/>
    <dgm:cxn modelId="{04A953C1-B1E7-A245-A04A-2ADEB3FC5715}" type="presParOf" srcId="{C765A441-6BAB-3942-A58C-BA7C3F866E11}" destId="{071F19DF-6AC6-9A4A-B2F6-07FDD4FBFFEA}" srcOrd="0" destOrd="0" presId="urn:microsoft.com/office/officeart/2005/8/layout/hierarchy2"/>
    <dgm:cxn modelId="{BB2AD437-8548-FB48-BBFA-D446A5F63448}" type="presParOf" srcId="{071F19DF-6AC6-9A4A-B2F6-07FDD4FBFFEA}" destId="{09EA4D96-9D8B-994F-A71E-17026139A33B}" srcOrd="0" destOrd="0" presId="urn:microsoft.com/office/officeart/2005/8/layout/hierarchy2"/>
    <dgm:cxn modelId="{68187FA0-78EC-4341-9B5C-6F6E601F0B25}" type="presParOf" srcId="{C765A441-6BAB-3942-A58C-BA7C3F866E11}" destId="{AB17F922-1480-5A4B-A05E-7500F0C6C767}" srcOrd="1" destOrd="0" presId="urn:microsoft.com/office/officeart/2005/8/layout/hierarchy2"/>
    <dgm:cxn modelId="{6EDAC1BF-9308-1D4B-B54A-9D4C6B50301F}" type="presParOf" srcId="{AB17F922-1480-5A4B-A05E-7500F0C6C767}" destId="{EB52C743-9521-3748-9B69-50FB506FC092}" srcOrd="0" destOrd="0" presId="urn:microsoft.com/office/officeart/2005/8/layout/hierarchy2"/>
    <dgm:cxn modelId="{8E11C007-BDFB-AC46-8838-4E28841C23B4}" type="presParOf" srcId="{AB17F922-1480-5A4B-A05E-7500F0C6C767}" destId="{D5CE360D-1464-DA4E-B5DF-0A3CF2E41A56}"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9E8ED4E-9B92-4549-BA13-249D04FD20FB}" type="doc">
      <dgm:prSet loTypeId="urn:microsoft.com/office/officeart/2005/8/layout/vList2" loCatId="" qsTypeId="urn:microsoft.com/office/officeart/2005/8/quickstyle/simple4" qsCatId="simple" csTypeId="urn:microsoft.com/office/officeart/2005/8/colors/accent1_2" csCatId="accent1"/>
      <dgm:spPr/>
      <dgm:t>
        <a:bodyPr/>
        <a:lstStyle/>
        <a:p>
          <a:endParaRPr lang="es-ES"/>
        </a:p>
      </dgm:t>
    </dgm:pt>
    <dgm:pt modelId="{F95731BC-7446-7B4C-813E-BB29A6A8F50F}">
      <dgm:prSet custT="1"/>
      <dgm:spPr/>
      <dgm:t>
        <a:bodyPr/>
        <a:lstStyle/>
        <a:p>
          <a:pPr rtl="0"/>
          <a:r>
            <a:rPr lang="es-ES" sz="2100" dirty="0" smtClean="0"/>
            <a:t>Los cambios en la estructura de la familia han modificado los mecanismos de aprendizaje que se daban en familias extensas</a:t>
          </a:r>
          <a:endParaRPr lang="es-ES" sz="2100" dirty="0"/>
        </a:p>
      </dgm:t>
    </dgm:pt>
    <dgm:pt modelId="{6CA4924B-F603-EE4F-A948-52FB283B4729}" type="parTrans" cxnId="{1AD19BBA-2B5C-D944-B84E-C6FFCD6BEE58}">
      <dgm:prSet/>
      <dgm:spPr/>
      <dgm:t>
        <a:bodyPr/>
        <a:lstStyle/>
        <a:p>
          <a:endParaRPr lang="es-ES" sz="2000"/>
        </a:p>
      </dgm:t>
    </dgm:pt>
    <dgm:pt modelId="{FD10AFE1-AA7E-E14D-9FC4-5CF23B29C6BB}" type="sibTrans" cxnId="{1AD19BBA-2B5C-D944-B84E-C6FFCD6BEE58}">
      <dgm:prSet/>
      <dgm:spPr/>
      <dgm:t>
        <a:bodyPr/>
        <a:lstStyle/>
        <a:p>
          <a:endParaRPr lang="es-ES" sz="2000"/>
        </a:p>
      </dgm:t>
    </dgm:pt>
    <dgm:pt modelId="{73626009-C1F2-9C4E-9469-56CCAD46F95D}">
      <dgm:prSet custT="1"/>
      <dgm:spPr/>
      <dgm:t>
        <a:bodyPr/>
        <a:lstStyle/>
        <a:p>
          <a:pPr rtl="0"/>
          <a:r>
            <a:rPr lang="es-ES" sz="2100" dirty="0" smtClean="0"/>
            <a:t>La incorporación de la mujer al mundo laboral cambia la disponibilidad de tiempo para compartir con los niños</a:t>
          </a:r>
          <a:endParaRPr lang="es-ES" sz="2100" dirty="0"/>
        </a:p>
      </dgm:t>
    </dgm:pt>
    <dgm:pt modelId="{3BC03ECD-7E41-B942-B600-D4A39D1C85BF}" type="parTrans" cxnId="{BEB20D20-B17C-1444-A224-1CAEA6D549DC}">
      <dgm:prSet/>
      <dgm:spPr/>
      <dgm:t>
        <a:bodyPr/>
        <a:lstStyle/>
        <a:p>
          <a:endParaRPr lang="es-ES" sz="2000"/>
        </a:p>
      </dgm:t>
    </dgm:pt>
    <dgm:pt modelId="{EE66C445-63B2-1B4B-9EDD-45D1CC28AA8C}" type="sibTrans" cxnId="{BEB20D20-B17C-1444-A224-1CAEA6D549DC}">
      <dgm:prSet/>
      <dgm:spPr/>
      <dgm:t>
        <a:bodyPr/>
        <a:lstStyle/>
        <a:p>
          <a:endParaRPr lang="es-ES" sz="2000"/>
        </a:p>
      </dgm:t>
    </dgm:pt>
    <dgm:pt modelId="{F48203A4-A94F-8E42-A4CA-119080273DB1}">
      <dgm:prSet custT="1"/>
      <dgm:spPr/>
      <dgm:t>
        <a:bodyPr/>
        <a:lstStyle/>
        <a:p>
          <a:pPr rtl="0"/>
          <a:r>
            <a:rPr lang="es-ES" sz="2100" dirty="0" smtClean="0"/>
            <a:t>La creencia en la escolarización temprana como forma de educación integral ha reducido el sentido de la responsabilidad familiar en la adquisición de habilidades</a:t>
          </a:r>
          <a:endParaRPr lang="es-ES" sz="2100" dirty="0"/>
        </a:p>
      </dgm:t>
    </dgm:pt>
    <dgm:pt modelId="{60B3B844-2398-E043-BFA3-5D2B9B8FEF6D}" type="parTrans" cxnId="{432327CC-40C0-1448-8F73-8B1A386E2937}">
      <dgm:prSet/>
      <dgm:spPr/>
      <dgm:t>
        <a:bodyPr/>
        <a:lstStyle/>
        <a:p>
          <a:endParaRPr lang="es-ES" sz="2000"/>
        </a:p>
      </dgm:t>
    </dgm:pt>
    <dgm:pt modelId="{C776FBEC-72B4-3B47-B381-31711C026D02}" type="sibTrans" cxnId="{432327CC-40C0-1448-8F73-8B1A386E2937}">
      <dgm:prSet/>
      <dgm:spPr/>
      <dgm:t>
        <a:bodyPr/>
        <a:lstStyle/>
        <a:p>
          <a:endParaRPr lang="es-ES" sz="2000"/>
        </a:p>
      </dgm:t>
    </dgm:pt>
    <dgm:pt modelId="{1D42790A-8483-CE48-A7FE-CBA980106344}">
      <dgm:prSet custT="1"/>
      <dgm:spPr/>
      <dgm:t>
        <a:bodyPr/>
        <a:lstStyle/>
        <a:p>
          <a:pPr rtl="0"/>
          <a:r>
            <a:rPr lang="es-ES" sz="2100" dirty="0" smtClean="0"/>
            <a:t>La incursión de la tecnología como herramienta de distracción está debilitando las relaciones interpersonales y la búsqueda de mecanismos de comunicación con los niños.</a:t>
          </a:r>
          <a:endParaRPr lang="es-ES" sz="2100" dirty="0"/>
        </a:p>
      </dgm:t>
    </dgm:pt>
    <dgm:pt modelId="{952EAEA7-7796-684B-92DE-5E94AEF6CB68}" type="parTrans" cxnId="{355F96F5-C28C-8046-86B2-D4AE8ADEE42C}">
      <dgm:prSet/>
      <dgm:spPr/>
      <dgm:t>
        <a:bodyPr/>
        <a:lstStyle/>
        <a:p>
          <a:endParaRPr lang="es-ES" sz="2000"/>
        </a:p>
      </dgm:t>
    </dgm:pt>
    <dgm:pt modelId="{64B2C24A-B4E2-2444-AD8B-6B200C535DFD}" type="sibTrans" cxnId="{355F96F5-C28C-8046-86B2-D4AE8ADEE42C}">
      <dgm:prSet/>
      <dgm:spPr/>
      <dgm:t>
        <a:bodyPr/>
        <a:lstStyle/>
        <a:p>
          <a:endParaRPr lang="es-ES" sz="2000"/>
        </a:p>
      </dgm:t>
    </dgm:pt>
    <dgm:pt modelId="{49306B59-B038-0A4D-9472-2CEA8A0D7252}" type="pres">
      <dgm:prSet presAssocID="{D9E8ED4E-9B92-4549-BA13-249D04FD20FB}" presName="linear" presStyleCnt="0">
        <dgm:presLayoutVars>
          <dgm:animLvl val="lvl"/>
          <dgm:resizeHandles val="exact"/>
        </dgm:presLayoutVars>
      </dgm:prSet>
      <dgm:spPr/>
      <dgm:t>
        <a:bodyPr/>
        <a:lstStyle/>
        <a:p>
          <a:endParaRPr lang="es-ES"/>
        </a:p>
      </dgm:t>
    </dgm:pt>
    <dgm:pt modelId="{6244B783-8FC1-8E47-A77F-A4A13385CBEB}" type="pres">
      <dgm:prSet presAssocID="{F95731BC-7446-7B4C-813E-BB29A6A8F50F}" presName="parentText" presStyleLbl="node1" presStyleIdx="0" presStyleCnt="4">
        <dgm:presLayoutVars>
          <dgm:chMax val="0"/>
          <dgm:bulletEnabled val="1"/>
        </dgm:presLayoutVars>
      </dgm:prSet>
      <dgm:spPr/>
      <dgm:t>
        <a:bodyPr/>
        <a:lstStyle/>
        <a:p>
          <a:endParaRPr lang="es-ES"/>
        </a:p>
      </dgm:t>
    </dgm:pt>
    <dgm:pt modelId="{A896A2D3-63F5-6941-8F11-4FE03D7F363D}" type="pres">
      <dgm:prSet presAssocID="{FD10AFE1-AA7E-E14D-9FC4-5CF23B29C6BB}" presName="spacer" presStyleCnt="0"/>
      <dgm:spPr/>
    </dgm:pt>
    <dgm:pt modelId="{46D502A4-2331-4642-A562-8D144C9FA02A}" type="pres">
      <dgm:prSet presAssocID="{73626009-C1F2-9C4E-9469-56CCAD46F95D}" presName="parentText" presStyleLbl="node1" presStyleIdx="1" presStyleCnt="4">
        <dgm:presLayoutVars>
          <dgm:chMax val="0"/>
          <dgm:bulletEnabled val="1"/>
        </dgm:presLayoutVars>
      </dgm:prSet>
      <dgm:spPr/>
      <dgm:t>
        <a:bodyPr/>
        <a:lstStyle/>
        <a:p>
          <a:endParaRPr lang="es-ES"/>
        </a:p>
      </dgm:t>
    </dgm:pt>
    <dgm:pt modelId="{1EC3DA7F-6043-654B-863B-E88F66EC847D}" type="pres">
      <dgm:prSet presAssocID="{EE66C445-63B2-1B4B-9EDD-45D1CC28AA8C}" presName="spacer" presStyleCnt="0"/>
      <dgm:spPr/>
    </dgm:pt>
    <dgm:pt modelId="{9B8AF573-39B1-D84C-B773-09EC6B243A7C}" type="pres">
      <dgm:prSet presAssocID="{F48203A4-A94F-8E42-A4CA-119080273DB1}" presName="parentText" presStyleLbl="node1" presStyleIdx="2" presStyleCnt="4" custLinFactNeighborX="275" custLinFactNeighborY="29931">
        <dgm:presLayoutVars>
          <dgm:chMax val="0"/>
          <dgm:bulletEnabled val="1"/>
        </dgm:presLayoutVars>
      </dgm:prSet>
      <dgm:spPr/>
      <dgm:t>
        <a:bodyPr/>
        <a:lstStyle/>
        <a:p>
          <a:endParaRPr lang="es-ES"/>
        </a:p>
      </dgm:t>
    </dgm:pt>
    <dgm:pt modelId="{BA94EB69-F922-4840-99BD-AE1AF90E751B}" type="pres">
      <dgm:prSet presAssocID="{C776FBEC-72B4-3B47-B381-31711C026D02}" presName="spacer" presStyleCnt="0"/>
      <dgm:spPr/>
    </dgm:pt>
    <dgm:pt modelId="{BB5E9345-C2EC-C94E-94C5-033FE2E99634}" type="pres">
      <dgm:prSet presAssocID="{1D42790A-8483-CE48-A7FE-CBA980106344}" presName="parentText" presStyleLbl="node1" presStyleIdx="3" presStyleCnt="4">
        <dgm:presLayoutVars>
          <dgm:chMax val="0"/>
          <dgm:bulletEnabled val="1"/>
        </dgm:presLayoutVars>
      </dgm:prSet>
      <dgm:spPr/>
      <dgm:t>
        <a:bodyPr/>
        <a:lstStyle/>
        <a:p>
          <a:endParaRPr lang="es-ES"/>
        </a:p>
      </dgm:t>
    </dgm:pt>
  </dgm:ptLst>
  <dgm:cxnLst>
    <dgm:cxn modelId="{355F96F5-C28C-8046-86B2-D4AE8ADEE42C}" srcId="{D9E8ED4E-9B92-4549-BA13-249D04FD20FB}" destId="{1D42790A-8483-CE48-A7FE-CBA980106344}" srcOrd="3" destOrd="0" parTransId="{952EAEA7-7796-684B-92DE-5E94AEF6CB68}" sibTransId="{64B2C24A-B4E2-2444-AD8B-6B200C535DFD}"/>
    <dgm:cxn modelId="{4E9D4D7B-FDBA-6445-BAC8-B47DB42B7CDC}" type="presOf" srcId="{1D42790A-8483-CE48-A7FE-CBA980106344}" destId="{BB5E9345-C2EC-C94E-94C5-033FE2E99634}" srcOrd="0" destOrd="0" presId="urn:microsoft.com/office/officeart/2005/8/layout/vList2"/>
    <dgm:cxn modelId="{BEB20D20-B17C-1444-A224-1CAEA6D549DC}" srcId="{D9E8ED4E-9B92-4549-BA13-249D04FD20FB}" destId="{73626009-C1F2-9C4E-9469-56CCAD46F95D}" srcOrd="1" destOrd="0" parTransId="{3BC03ECD-7E41-B942-B600-D4A39D1C85BF}" sibTransId="{EE66C445-63B2-1B4B-9EDD-45D1CC28AA8C}"/>
    <dgm:cxn modelId="{086DA235-F8B3-944E-9BF5-2A2A21FDBCEF}" type="presOf" srcId="{D9E8ED4E-9B92-4549-BA13-249D04FD20FB}" destId="{49306B59-B038-0A4D-9472-2CEA8A0D7252}" srcOrd="0" destOrd="0" presId="urn:microsoft.com/office/officeart/2005/8/layout/vList2"/>
    <dgm:cxn modelId="{FCDB8516-3E3B-D44F-B339-7E0E687B6168}" type="presOf" srcId="{73626009-C1F2-9C4E-9469-56CCAD46F95D}" destId="{46D502A4-2331-4642-A562-8D144C9FA02A}" srcOrd="0" destOrd="0" presId="urn:microsoft.com/office/officeart/2005/8/layout/vList2"/>
    <dgm:cxn modelId="{5ABC07E0-5901-4346-8E94-BB3E058EBA0B}" type="presOf" srcId="{F48203A4-A94F-8E42-A4CA-119080273DB1}" destId="{9B8AF573-39B1-D84C-B773-09EC6B243A7C}" srcOrd="0" destOrd="0" presId="urn:microsoft.com/office/officeart/2005/8/layout/vList2"/>
    <dgm:cxn modelId="{432327CC-40C0-1448-8F73-8B1A386E2937}" srcId="{D9E8ED4E-9B92-4549-BA13-249D04FD20FB}" destId="{F48203A4-A94F-8E42-A4CA-119080273DB1}" srcOrd="2" destOrd="0" parTransId="{60B3B844-2398-E043-BFA3-5D2B9B8FEF6D}" sibTransId="{C776FBEC-72B4-3B47-B381-31711C026D02}"/>
    <dgm:cxn modelId="{BB1B6C1F-9A56-6B45-8BDF-CE21588DB9BE}" type="presOf" srcId="{F95731BC-7446-7B4C-813E-BB29A6A8F50F}" destId="{6244B783-8FC1-8E47-A77F-A4A13385CBEB}" srcOrd="0" destOrd="0" presId="urn:microsoft.com/office/officeart/2005/8/layout/vList2"/>
    <dgm:cxn modelId="{1AD19BBA-2B5C-D944-B84E-C6FFCD6BEE58}" srcId="{D9E8ED4E-9B92-4549-BA13-249D04FD20FB}" destId="{F95731BC-7446-7B4C-813E-BB29A6A8F50F}" srcOrd="0" destOrd="0" parTransId="{6CA4924B-F603-EE4F-A948-52FB283B4729}" sibTransId="{FD10AFE1-AA7E-E14D-9FC4-5CF23B29C6BB}"/>
    <dgm:cxn modelId="{E0C6FD56-D1C6-3542-A2C1-821E3E14C220}" type="presParOf" srcId="{49306B59-B038-0A4D-9472-2CEA8A0D7252}" destId="{6244B783-8FC1-8E47-A77F-A4A13385CBEB}" srcOrd="0" destOrd="0" presId="urn:microsoft.com/office/officeart/2005/8/layout/vList2"/>
    <dgm:cxn modelId="{11DEB462-57F2-5645-8C9B-1029D175D800}" type="presParOf" srcId="{49306B59-B038-0A4D-9472-2CEA8A0D7252}" destId="{A896A2D3-63F5-6941-8F11-4FE03D7F363D}" srcOrd="1" destOrd="0" presId="urn:microsoft.com/office/officeart/2005/8/layout/vList2"/>
    <dgm:cxn modelId="{D39241DC-7B3B-034E-8D05-0B99ECF59AD4}" type="presParOf" srcId="{49306B59-B038-0A4D-9472-2CEA8A0D7252}" destId="{46D502A4-2331-4642-A562-8D144C9FA02A}" srcOrd="2" destOrd="0" presId="urn:microsoft.com/office/officeart/2005/8/layout/vList2"/>
    <dgm:cxn modelId="{1CEC1F92-A3C7-0C47-959D-52521D58D29E}" type="presParOf" srcId="{49306B59-B038-0A4D-9472-2CEA8A0D7252}" destId="{1EC3DA7F-6043-654B-863B-E88F66EC847D}" srcOrd="3" destOrd="0" presId="urn:microsoft.com/office/officeart/2005/8/layout/vList2"/>
    <dgm:cxn modelId="{A98DBAE3-32D2-3C44-AF35-1D2E8C2489E3}" type="presParOf" srcId="{49306B59-B038-0A4D-9472-2CEA8A0D7252}" destId="{9B8AF573-39B1-D84C-B773-09EC6B243A7C}" srcOrd="4" destOrd="0" presId="urn:microsoft.com/office/officeart/2005/8/layout/vList2"/>
    <dgm:cxn modelId="{D7D48C05-BC6C-184E-9A7E-0976B4C08011}" type="presParOf" srcId="{49306B59-B038-0A4D-9472-2CEA8A0D7252}" destId="{BA94EB69-F922-4840-99BD-AE1AF90E751B}" srcOrd="5" destOrd="0" presId="urn:microsoft.com/office/officeart/2005/8/layout/vList2"/>
    <dgm:cxn modelId="{E0C63D16-AC37-8A41-9459-5CBCD3AA985E}" type="presParOf" srcId="{49306B59-B038-0A4D-9472-2CEA8A0D7252}" destId="{BB5E9345-C2EC-C94E-94C5-033FE2E99634}"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0E176E8-D4E0-0244-8B74-7DF83087D41E}" type="doc">
      <dgm:prSet loTypeId="urn:microsoft.com/office/officeart/2009/3/layout/StepUpProcess" loCatId="" qsTypeId="urn:microsoft.com/office/officeart/2005/8/quickstyle/simple4" qsCatId="simple" csTypeId="urn:microsoft.com/office/officeart/2005/8/colors/colorful3" csCatId="colorful" phldr="1"/>
      <dgm:spPr/>
      <dgm:t>
        <a:bodyPr/>
        <a:lstStyle/>
        <a:p>
          <a:endParaRPr lang="es-ES"/>
        </a:p>
      </dgm:t>
    </dgm:pt>
    <dgm:pt modelId="{AE2BA95B-C1FF-364E-AA11-79C4D572C99A}">
      <dgm:prSet/>
      <dgm:spPr/>
      <dgm:t>
        <a:bodyPr/>
        <a:lstStyle/>
        <a:p>
          <a:pPr rtl="0"/>
          <a:r>
            <a:rPr lang="es-CO" dirty="0" smtClean="0"/>
            <a:t>Expandir la matrícula en la educación preescolar</a:t>
          </a:r>
          <a:endParaRPr lang="es-CO" dirty="0"/>
        </a:p>
      </dgm:t>
    </dgm:pt>
    <dgm:pt modelId="{CAF95192-3646-EA45-998E-39B31648FCAB}" type="parTrans" cxnId="{EFBF1265-889B-1045-BD0B-1BDB225466ED}">
      <dgm:prSet/>
      <dgm:spPr/>
      <dgm:t>
        <a:bodyPr/>
        <a:lstStyle/>
        <a:p>
          <a:endParaRPr lang="es-ES"/>
        </a:p>
      </dgm:t>
    </dgm:pt>
    <dgm:pt modelId="{0C49A2D2-B815-9448-B926-590BB5683975}" type="sibTrans" cxnId="{EFBF1265-889B-1045-BD0B-1BDB225466ED}">
      <dgm:prSet/>
      <dgm:spPr/>
      <dgm:t>
        <a:bodyPr/>
        <a:lstStyle/>
        <a:p>
          <a:endParaRPr lang="es-ES"/>
        </a:p>
      </dgm:t>
    </dgm:pt>
    <dgm:pt modelId="{61475687-C831-984E-963F-3F008BF7CEB0}">
      <dgm:prSet/>
      <dgm:spPr/>
      <dgm:t>
        <a:bodyPr/>
        <a:lstStyle/>
        <a:p>
          <a:pPr rtl="0"/>
          <a:r>
            <a:rPr lang="es-CO" dirty="0" smtClean="0"/>
            <a:t>Incrementar el acceso a centros de desarrollo infantil.</a:t>
          </a:r>
          <a:endParaRPr lang="es-CO" dirty="0"/>
        </a:p>
      </dgm:t>
    </dgm:pt>
    <dgm:pt modelId="{87F430A2-1DE9-514E-ACA7-D8EFE73033EE}" type="parTrans" cxnId="{3664BAAF-A8E2-8142-8B10-06E14F600E53}">
      <dgm:prSet/>
      <dgm:spPr/>
      <dgm:t>
        <a:bodyPr/>
        <a:lstStyle/>
        <a:p>
          <a:endParaRPr lang="es-ES"/>
        </a:p>
      </dgm:t>
    </dgm:pt>
    <dgm:pt modelId="{87A96A1B-5325-8244-B5B4-4C660974BC25}" type="sibTrans" cxnId="{3664BAAF-A8E2-8142-8B10-06E14F600E53}">
      <dgm:prSet/>
      <dgm:spPr/>
      <dgm:t>
        <a:bodyPr/>
        <a:lstStyle/>
        <a:p>
          <a:endParaRPr lang="es-ES"/>
        </a:p>
      </dgm:t>
    </dgm:pt>
    <dgm:pt modelId="{794F1107-5B7A-5340-894D-B5AF1CFFC5FD}">
      <dgm:prSet/>
      <dgm:spPr/>
      <dgm:t>
        <a:bodyPr/>
        <a:lstStyle/>
        <a:p>
          <a:pPr rtl="0"/>
          <a:r>
            <a:rPr lang="es-CO" smtClean="0"/>
            <a:t>Programas de crianza</a:t>
          </a:r>
          <a:endParaRPr lang="es-CO"/>
        </a:p>
      </dgm:t>
    </dgm:pt>
    <dgm:pt modelId="{C0F58E01-4DCD-5E4E-9DE1-101196DAECD9}" type="parTrans" cxnId="{ABD93502-BA1A-7546-94B3-2D4BA8880411}">
      <dgm:prSet/>
      <dgm:spPr/>
      <dgm:t>
        <a:bodyPr/>
        <a:lstStyle/>
        <a:p>
          <a:endParaRPr lang="es-ES"/>
        </a:p>
      </dgm:t>
    </dgm:pt>
    <dgm:pt modelId="{44157D6F-F80B-BA41-9FCE-2507A46E07E7}" type="sibTrans" cxnId="{ABD93502-BA1A-7546-94B3-2D4BA8880411}">
      <dgm:prSet/>
      <dgm:spPr/>
      <dgm:t>
        <a:bodyPr/>
        <a:lstStyle/>
        <a:p>
          <a:endParaRPr lang="es-ES"/>
        </a:p>
      </dgm:t>
    </dgm:pt>
    <dgm:pt modelId="{AE40DE26-1E3C-5F41-A50B-6C2AD356DA4A}" type="pres">
      <dgm:prSet presAssocID="{50E176E8-D4E0-0244-8B74-7DF83087D41E}" presName="rootnode" presStyleCnt="0">
        <dgm:presLayoutVars>
          <dgm:chMax/>
          <dgm:chPref/>
          <dgm:dir/>
          <dgm:animLvl val="lvl"/>
        </dgm:presLayoutVars>
      </dgm:prSet>
      <dgm:spPr/>
      <dgm:t>
        <a:bodyPr/>
        <a:lstStyle/>
        <a:p>
          <a:endParaRPr lang="es-ES"/>
        </a:p>
      </dgm:t>
    </dgm:pt>
    <dgm:pt modelId="{81BF929C-C33E-9D47-B899-350C797B28F2}" type="pres">
      <dgm:prSet presAssocID="{AE2BA95B-C1FF-364E-AA11-79C4D572C99A}" presName="composite" presStyleCnt="0"/>
      <dgm:spPr/>
    </dgm:pt>
    <dgm:pt modelId="{DECBF30C-7921-0E4F-A29F-73AE608E337F}" type="pres">
      <dgm:prSet presAssocID="{AE2BA95B-C1FF-364E-AA11-79C4D572C99A}" presName="LShape" presStyleLbl="alignNode1" presStyleIdx="0" presStyleCnt="5"/>
      <dgm:spPr/>
    </dgm:pt>
    <dgm:pt modelId="{4467871A-A296-1E42-A85A-11BC16F75290}" type="pres">
      <dgm:prSet presAssocID="{AE2BA95B-C1FF-364E-AA11-79C4D572C99A}" presName="ParentText" presStyleLbl="revTx" presStyleIdx="0" presStyleCnt="3">
        <dgm:presLayoutVars>
          <dgm:chMax val="0"/>
          <dgm:chPref val="0"/>
          <dgm:bulletEnabled val="1"/>
        </dgm:presLayoutVars>
      </dgm:prSet>
      <dgm:spPr/>
      <dgm:t>
        <a:bodyPr/>
        <a:lstStyle/>
        <a:p>
          <a:endParaRPr lang="es-ES"/>
        </a:p>
      </dgm:t>
    </dgm:pt>
    <dgm:pt modelId="{D04BA798-87CE-5746-8D12-321C6F43ED0C}" type="pres">
      <dgm:prSet presAssocID="{AE2BA95B-C1FF-364E-AA11-79C4D572C99A}" presName="Triangle" presStyleLbl="alignNode1" presStyleIdx="1" presStyleCnt="5"/>
      <dgm:spPr/>
    </dgm:pt>
    <dgm:pt modelId="{5A44E1C1-C641-4247-9964-56D692371562}" type="pres">
      <dgm:prSet presAssocID="{0C49A2D2-B815-9448-B926-590BB5683975}" presName="sibTrans" presStyleCnt="0"/>
      <dgm:spPr/>
    </dgm:pt>
    <dgm:pt modelId="{436DC673-446B-5144-8F2E-9A01B2143D8E}" type="pres">
      <dgm:prSet presAssocID="{0C49A2D2-B815-9448-B926-590BB5683975}" presName="space" presStyleCnt="0"/>
      <dgm:spPr/>
    </dgm:pt>
    <dgm:pt modelId="{8CDDE130-B42C-EC41-B4E7-40F97A40B833}" type="pres">
      <dgm:prSet presAssocID="{61475687-C831-984E-963F-3F008BF7CEB0}" presName="composite" presStyleCnt="0"/>
      <dgm:spPr/>
    </dgm:pt>
    <dgm:pt modelId="{43908E61-9DFE-564E-AB3C-88439DC0747B}" type="pres">
      <dgm:prSet presAssocID="{61475687-C831-984E-963F-3F008BF7CEB0}" presName="LShape" presStyleLbl="alignNode1" presStyleIdx="2" presStyleCnt="5"/>
      <dgm:spPr/>
    </dgm:pt>
    <dgm:pt modelId="{30D4A1F7-A52A-0A4C-8E33-47DA5821072A}" type="pres">
      <dgm:prSet presAssocID="{61475687-C831-984E-963F-3F008BF7CEB0}" presName="ParentText" presStyleLbl="revTx" presStyleIdx="1" presStyleCnt="3">
        <dgm:presLayoutVars>
          <dgm:chMax val="0"/>
          <dgm:chPref val="0"/>
          <dgm:bulletEnabled val="1"/>
        </dgm:presLayoutVars>
      </dgm:prSet>
      <dgm:spPr/>
      <dgm:t>
        <a:bodyPr/>
        <a:lstStyle/>
        <a:p>
          <a:endParaRPr lang="es-ES"/>
        </a:p>
      </dgm:t>
    </dgm:pt>
    <dgm:pt modelId="{67E4F34F-B042-7A4C-9528-ABA99D5436B5}" type="pres">
      <dgm:prSet presAssocID="{61475687-C831-984E-963F-3F008BF7CEB0}" presName="Triangle" presStyleLbl="alignNode1" presStyleIdx="3" presStyleCnt="5"/>
      <dgm:spPr/>
    </dgm:pt>
    <dgm:pt modelId="{95898D78-AB01-1A41-B3C3-022782D90D62}" type="pres">
      <dgm:prSet presAssocID="{87A96A1B-5325-8244-B5B4-4C660974BC25}" presName="sibTrans" presStyleCnt="0"/>
      <dgm:spPr/>
    </dgm:pt>
    <dgm:pt modelId="{16A2FE15-3AB1-ED42-8766-8DB974E8F17F}" type="pres">
      <dgm:prSet presAssocID="{87A96A1B-5325-8244-B5B4-4C660974BC25}" presName="space" presStyleCnt="0"/>
      <dgm:spPr/>
    </dgm:pt>
    <dgm:pt modelId="{7CEFC57A-2DDF-1E43-AA92-E58B904D36F1}" type="pres">
      <dgm:prSet presAssocID="{794F1107-5B7A-5340-894D-B5AF1CFFC5FD}" presName="composite" presStyleCnt="0"/>
      <dgm:spPr/>
    </dgm:pt>
    <dgm:pt modelId="{849AA6DB-3BFD-E44B-B210-0F9AAE7C3F81}" type="pres">
      <dgm:prSet presAssocID="{794F1107-5B7A-5340-894D-B5AF1CFFC5FD}" presName="LShape" presStyleLbl="alignNode1" presStyleIdx="4" presStyleCnt="5"/>
      <dgm:spPr/>
    </dgm:pt>
    <dgm:pt modelId="{D4366439-A567-7442-AD60-87D1E5821384}" type="pres">
      <dgm:prSet presAssocID="{794F1107-5B7A-5340-894D-B5AF1CFFC5FD}" presName="ParentText" presStyleLbl="revTx" presStyleIdx="2" presStyleCnt="3">
        <dgm:presLayoutVars>
          <dgm:chMax val="0"/>
          <dgm:chPref val="0"/>
          <dgm:bulletEnabled val="1"/>
        </dgm:presLayoutVars>
      </dgm:prSet>
      <dgm:spPr/>
      <dgm:t>
        <a:bodyPr/>
        <a:lstStyle/>
        <a:p>
          <a:endParaRPr lang="es-ES"/>
        </a:p>
      </dgm:t>
    </dgm:pt>
  </dgm:ptLst>
  <dgm:cxnLst>
    <dgm:cxn modelId="{55031ED7-7BA8-884D-88CF-C12FF49170ED}" type="presOf" srcId="{61475687-C831-984E-963F-3F008BF7CEB0}" destId="{30D4A1F7-A52A-0A4C-8E33-47DA5821072A}" srcOrd="0" destOrd="0" presId="urn:microsoft.com/office/officeart/2009/3/layout/StepUpProcess"/>
    <dgm:cxn modelId="{CD1D94A2-DA0B-3E4E-9D0F-72AA75B1139D}" type="presOf" srcId="{AE2BA95B-C1FF-364E-AA11-79C4D572C99A}" destId="{4467871A-A296-1E42-A85A-11BC16F75290}" srcOrd="0" destOrd="0" presId="urn:microsoft.com/office/officeart/2009/3/layout/StepUpProcess"/>
    <dgm:cxn modelId="{8D971F5D-8310-ED43-B3E4-AE80FBA9E120}" type="presOf" srcId="{50E176E8-D4E0-0244-8B74-7DF83087D41E}" destId="{AE40DE26-1E3C-5F41-A50B-6C2AD356DA4A}" srcOrd="0" destOrd="0" presId="urn:microsoft.com/office/officeart/2009/3/layout/StepUpProcess"/>
    <dgm:cxn modelId="{3664BAAF-A8E2-8142-8B10-06E14F600E53}" srcId="{50E176E8-D4E0-0244-8B74-7DF83087D41E}" destId="{61475687-C831-984E-963F-3F008BF7CEB0}" srcOrd="1" destOrd="0" parTransId="{87F430A2-1DE9-514E-ACA7-D8EFE73033EE}" sibTransId="{87A96A1B-5325-8244-B5B4-4C660974BC25}"/>
    <dgm:cxn modelId="{EFBF1265-889B-1045-BD0B-1BDB225466ED}" srcId="{50E176E8-D4E0-0244-8B74-7DF83087D41E}" destId="{AE2BA95B-C1FF-364E-AA11-79C4D572C99A}" srcOrd="0" destOrd="0" parTransId="{CAF95192-3646-EA45-998E-39B31648FCAB}" sibTransId="{0C49A2D2-B815-9448-B926-590BB5683975}"/>
    <dgm:cxn modelId="{7830DD2C-A6C0-B447-A7FD-25DE959FD172}" type="presOf" srcId="{794F1107-5B7A-5340-894D-B5AF1CFFC5FD}" destId="{D4366439-A567-7442-AD60-87D1E5821384}" srcOrd="0" destOrd="0" presId="urn:microsoft.com/office/officeart/2009/3/layout/StepUpProcess"/>
    <dgm:cxn modelId="{ABD93502-BA1A-7546-94B3-2D4BA8880411}" srcId="{50E176E8-D4E0-0244-8B74-7DF83087D41E}" destId="{794F1107-5B7A-5340-894D-B5AF1CFFC5FD}" srcOrd="2" destOrd="0" parTransId="{C0F58E01-4DCD-5E4E-9DE1-101196DAECD9}" sibTransId="{44157D6F-F80B-BA41-9FCE-2507A46E07E7}"/>
    <dgm:cxn modelId="{DF3B70AA-945A-A047-AA6E-87CAD0606444}" type="presParOf" srcId="{AE40DE26-1E3C-5F41-A50B-6C2AD356DA4A}" destId="{81BF929C-C33E-9D47-B899-350C797B28F2}" srcOrd="0" destOrd="0" presId="urn:microsoft.com/office/officeart/2009/3/layout/StepUpProcess"/>
    <dgm:cxn modelId="{8C4AECC1-7374-1E44-A192-6D6C49DD14ED}" type="presParOf" srcId="{81BF929C-C33E-9D47-B899-350C797B28F2}" destId="{DECBF30C-7921-0E4F-A29F-73AE608E337F}" srcOrd="0" destOrd="0" presId="urn:microsoft.com/office/officeart/2009/3/layout/StepUpProcess"/>
    <dgm:cxn modelId="{6BC745CF-BAFC-2B46-A329-7055616E9530}" type="presParOf" srcId="{81BF929C-C33E-9D47-B899-350C797B28F2}" destId="{4467871A-A296-1E42-A85A-11BC16F75290}" srcOrd="1" destOrd="0" presId="urn:microsoft.com/office/officeart/2009/3/layout/StepUpProcess"/>
    <dgm:cxn modelId="{CC47B129-833D-4C40-A1DF-2CEEE4000F18}" type="presParOf" srcId="{81BF929C-C33E-9D47-B899-350C797B28F2}" destId="{D04BA798-87CE-5746-8D12-321C6F43ED0C}" srcOrd="2" destOrd="0" presId="urn:microsoft.com/office/officeart/2009/3/layout/StepUpProcess"/>
    <dgm:cxn modelId="{55046EB0-81AC-8042-9344-F3908DB2F6E6}" type="presParOf" srcId="{AE40DE26-1E3C-5F41-A50B-6C2AD356DA4A}" destId="{5A44E1C1-C641-4247-9964-56D692371562}" srcOrd="1" destOrd="0" presId="urn:microsoft.com/office/officeart/2009/3/layout/StepUpProcess"/>
    <dgm:cxn modelId="{19946393-8BE7-2445-8799-CD8B8F899C18}" type="presParOf" srcId="{5A44E1C1-C641-4247-9964-56D692371562}" destId="{436DC673-446B-5144-8F2E-9A01B2143D8E}" srcOrd="0" destOrd="0" presId="urn:microsoft.com/office/officeart/2009/3/layout/StepUpProcess"/>
    <dgm:cxn modelId="{919959E5-D6E3-8E42-A6E5-81E15F29F4F8}" type="presParOf" srcId="{AE40DE26-1E3C-5F41-A50B-6C2AD356DA4A}" destId="{8CDDE130-B42C-EC41-B4E7-40F97A40B833}" srcOrd="2" destOrd="0" presId="urn:microsoft.com/office/officeart/2009/3/layout/StepUpProcess"/>
    <dgm:cxn modelId="{AEDD3D26-6113-DA44-BC54-36B08336CC66}" type="presParOf" srcId="{8CDDE130-B42C-EC41-B4E7-40F97A40B833}" destId="{43908E61-9DFE-564E-AB3C-88439DC0747B}" srcOrd="0" destOrd="0" presId="urn:microsoft.com/office/officeart/2009/3/layout/StepUpProcess"/>
    <dgm:cxn modelId="{5F122BC8-E6D0-8241-808C-064DFA1296CD}" type="presParOf" srcId="{8CDDE130-B42C-EC41-B4E7-40F97A40B833}" destId="{30D4A1F7-A52A-0A4C-8E33-47DA5821072A}" srcOrd="1" destOrd="0" presId="urn:microsoft.com/office/officeart/2009/3/layout/StepUpProcess"/>
    <dgm:cxn modelId="{9FFFE65E-E3B9-2748-88D0-342CCEB4B423}" type="presParOf" srcId="{8CDDE130-B42C-EC41-B4E7-40F97A40B833}" destId="{67E4F34F-B042-7A4C-9528-ABA99D5436B5}" srcOrd="2" destOrd="0" presId="urn:microsoft.com/office/officeart/2009/3/layout/StepUpProcess"/>
    <dgm:cxn modelId="{6CFA3E47-B83C-9D43-95D4-FB8A0C996602}" type="presParOf" srcId="{AE40DE26-1E3C-5F41-A50B-6C2AD356DA4A}" destId="{95898D78-AB01-1A41-B3C3-022782D90D62}" srcOrd="3" destOrd="0" presId="urn:microsoft.com/office/officeart/2009/3/layout/StepUpProcess"/>
    <dgm:cxn modelId="{1C2EC633-8C6B-DB4C-8BB8-56C98272A9C0}" type="presParOf" srcId="{95898D78-AB01-1A41-B3C3-022782D90D62}" destId="{16A2FE15-3AB1-ED42-8766-8DB974E8F17F}" srcOrd="0" destOrd="0" presId="urn:microsoft.com/office/officeart/2009/3/layout/StepUpProcess"/>
    <dgm:cxn modelId="{5EFF4927-62B1-0F42-A557-35CDF37DC37A}" type="presParOf" srcId="{AE40DE26-1E3C-5F41-A50B-6C2AD356DA4A}" destId="{7CEFC57A-2DDF-1E43-AA92-E58B904D36F1}" srcOrd="4" destOrd="0" presId="urn:microsoft.com/office/officeart/2009/3/layout/StepUpProcess"/>
    <dgm:cxn modelId="{169BC70D-F478-1C4E-8D1D-4A3EC9D2D406}" type="presParOf" srcId="{7CEFC57A-2DDF-1E43-AA92-E58B904D36F1}" destId="{849AA6DB-3BFD-E44B-B210-0F9AAE7C3F81}" srcOrd="0" destOrd="0" presId="urn:microsoft.com/office/officeart/2009/3/layout/StepUpProcess"/>
    <dgm:cxn modelId="{51D1D78A-65DC-E845-8438-B4D37FE55467}" type="presParOf" srcId="{7CEFC57A-2DDF-1E43-AA92-E58B904D36F1}" destId="{D4366439-A567-7442-AD60-87D1E5821384}"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7EC8A2C-F266-784D-93F9-C35C8346678B}" type="doc">
      <dgm:prSet loTypeId="urn:microsoft.com/office/officeart/2005/8/layout/list1" loCatId="" qsTypeId="urn:microsoft.com/office/officeart/2005/8/quickstyle/simple4" qsCatId="simple" csTypeId="urn:microsoft.com/office/officeart/2005/8/colors/accent1_2" csCatId="accent1" phldr="1"/>
      <dgm:spPr/>
      <dgm:t>
        <a:bodyPr/>
        <a:lstStyle/>
        <a:p>
          <a:endParaRPr lang="es-ES"/>
        </a:p>
      </dgm:t>
    </dgm:pt>
    <dgm:pt modelId="{C3150776-552A-8E4E-987D-4D836413C920}">
      <dgm:prSet phldrT="[Texto]" custT="1"/>
      <dgm:spPr/>
      <dgm:t>
        <a:bodyPr/>
        <a:lstStyle/>
        <a:p>
          <a:r>
            <a:rPr lang="es-ES" sz="2000" dirty="0" smtClean="0"/>
            <a:t>Frecuencia regular de visitas o reuniones.</a:t>
          </a:r>
          <a:endParaRPr lang="es-ES" sz="2000" dirty="0"/>
        </a:p>
      </dgm:t>
    </dgm:pt>
    <dgm:pt modelId="{BAB34B7D-5395-094E-AEF6-82C94F652CB3}" type="parTrans" cxnId="{888B7A0A-52B8-D640-BE38-4B58B5FE417C}">
      <dgm:prSet/>
      <dgm:spPr/>
      <dgm:t>
        <a:bodyPr/>
        <a:lstStyle/>
        <a:p>
          <a:endParaRPr lang="es-ES" sz="2000"/>
        </a:p>
      </dgm:t>
    </dgm:pt>
    <dgm:pt modelId="{51703C7C-8BAF-B445-B1D3-FF3F08036506}" type="sibTrans" cxnId="{888B7A0A-52B8-D640-BE38-4B58B5FE417C}">
      <dgm:prSet/>
      <dgm:spPr/>
      <dgm:t>
        <a:bodyPr/>
        <a:lstStyle/>
        <a:p>
          <a:endParaRPr lang="es-ES" sz="2000"/>
        </a:p>
      </dgm:t>
    </dgm:pt>
    <dgm:pt modelId="{A2710773-F341-5B49-A54E-04A54BA71225}">
      <dgm:prSet phldrT="[Texto]" custT="1"/>
      <dgm:spPr/>
      <dgm:t>
        <a:bodyPr/>
        <a:lstStyle/>
        <a:p>
          <a:r>
            <a:rPr lang="es-ES" sz="2000" dirty="0" smtClean="0"/>
            <a:t>Duración de la visita al menos de una hora</a:t>
          </a:r>
          <a:endParaRPr lang="es-ES" sz="2000" dirty="0"/>
        </a:p>
      </dgm:t>
    </dgm:pt>
    <dgm:pt modelId="{9B1BAABB-1284-504C-93C5-C51B13762A17}" type="parTrans" cxnId="{D76B70A7-740F-CF43-917E-0296764CF476}">
      <dgm:prSet/>
      <dgm:spPr/>
      <dgm:t>
        <a:bodyPr/>
        <a:lstStyle/>
        <a:p>
          <a:endParaRPr lang="es-ES" sz="2000"/>
        </a:p>
      </dgm:t>
    </dgm:pt>
    <dgm:pt modelId="{3C8F41DA-4426-624B-BBA1-2627B8646928}" type="sibTrans" cxnId="{D76B70A7-740F-CF43-917E-0296764CF476}">
      <dgm:prSet/>
      <dgm:spPr/>
      <dgm:t>
        <a:bodyPr/>
        <a:lstStyle/>
        <a:p>
          <a:endParaRPr lang="es-ES" sz="2000"/>
        </a:p>
      </dgm:t>
    </dgm:pt>
    <dgm:pt modelId="{43DA4ED7-AF01-4548-8D7C-7B25D5917B6B}">
      <dgm:prSet phldrT="[Texto]" custT="1"/>
      <dgm:spPr/>
      <dgm:t>
        <a:bodyPr/>
        <a:lstStyle/>
        <a:p>
          <a:r>
            <a:rPr lang="es-ES" sz="2000" dirty="0" smtClean="0"/>
            <a:t>Disponer de un currículo estructurado con actividades específicas para revisar y practicar.</a:t>
          </a:r>
          <a:endParaRPr lang="es-ES" sz="2000" dirty="0"/>
        </a:p>
      </dgm:t>
    </dgm:pt>
    <dgm:pt modelId="{4B3C88A8-D4FD-BD48-99B2-B23B6451ED76}" type="parTrans" cxnId="{48FBDD12-796F-B940-8FA4-F8C83F38E4FB}">
      <dgm:prSet/>
      <dgm:spPr/>
      <dgm:t>
        <a:bodyPr/>
        <a:lstStyle/>
        <a:p>
          <a:endParaRPr lang="es-ES" sz="2000"/>
        </a:p>
      </dgm:t>
    </dgm:pt>
    <dgm:pt modelId="{D37C190A-AACE-3440-AAB6-AE213EC84DF8}" type="sibTrans" cxnId="{48FBDD12-796F-B940-8FA4-F8C83F38E4FB}">
      <dgm:prSet/>
      <dgm:spPr/>
      <dgm:t>
        <a:bodyPr/>
        <a:lstStyle/>
        <a:p>
          <a:endParaRPr lang="es-ES" sz="2000"/>
        </a:p>
      </dgm:t>
    </dgm:pt>
    <dgm:pt modelId="{C8F88C31-C884-8A44-A30D-B034BD83A765}">
      <dgm:prSet phldrT="[Texto]" custT="1"/>
      <dgm:spPr/>
      <dgm:t>
        <a:bodyPr/>
        <a:lstStyle/>
        <a:p>
          <a:r>
            <a:rPr lang="es-ES" sz="2000" dirty="0" smtClean="0"/>
            <a:t>Supervisión continua del equipo de trabajo</a:t>
          </a:r>
          <a:endParaRPr lang="es-ES" sz="2000" dirty="0"/>
        </a:p>
      </dgm:t>
    </dgm:pt>
    <dgm:pt modelId="{AE80EE83-C043-384A-98CE-D2DE182FF6A6}" type="parTrans" cxnId="{B98BBF9D-6A0E-3A4E-8542-F92D61FD7446}">
      <dgm:prSet/>
      <dgm:spPr/>
      <dgm:t>
        <a:bodyPr/>
        <a:lstStyle/>
        <a:p>
          <a:endParaRPr lang="es-ES" sz="2000"/>
        </a:p>
      </dgm:t>
    </dgm:pt>
    <dgm:pt modelId="{5B475547-80B3-2143-8C25-009D6F2F41AD}" type="sibTrans" cxnId="{B98BBF9D-6A0E-3A4E-8542-F92D61FD7446}">
      <dgm:prSet/>
      <dgm:spPr/>
      <dgm:t>
        <a:bodyPr/>
        <a:lstStyle/>
        <a:p>
          <a:endParaRPr lang="es-ES" sz="2000"/>
        </a:p>
      </dgm:t>
    </dgm:pt>
    <dgm:pt modelId="{B410A9A2-D31D-1C46-BC62-4D682977D9F7}">
      <dgm:prSet phldrT="[Texto]" custT="1"/>
      <dgm:spPr/>
      <dgm:t>
        <a:bodyPr/>
        <a:lstStyle/>
        <a:p>
          <a:r>
            <a:rPr lang="es-ES" sz="2000" dirty="0" smtClean="0"/>
            <a:t>Incorporación de un consejero  o terapeuta para madres vulnerables</a:t>
          </a:r>
          <a:endParaRPr lang="es-ES" sz="2000" dirty="0"/>
        </a:p>
      </dgm:t>
    </dgm:pt>
    <dgm:pt modelId="{40A6518D-F968-A749-81BB-FD256CF362B1}" type="parTrans" cxnId="{B709AC40-01C9-3D44-8DB7-2ECCF6FD145F}">
      <dgm:prSet/>
      <dgm:spPr/>
      <dgm:t>
        <a:bodyPr/>
        <a:lstStyle/>
        <a:p>
          <a:endParaRPr lang="es-ES" sz="2000"/>
        </a:p>
      </dgm:t>
    </dgm:pt>
    <dgm:pt modelId="{0CF5349F-076F-7543-9447-A360DAB0E45E}" type="sibTrans" cxnId="{B709AC40-01C9-3D44-8DB7-2ECCF6FD145F}">
      <dgm:prSet/>
      <dgm:spPr/>
      <dgm:t>
        <a:bodyPr/>
        <a:lstStyle/>
        <a:p>
          <a:endParaRPr lang="es-ES" sz="2000"/>
        </a:p>
      </dgm:t>
    </dgm:pt>
    <dgm:pt modelId="{A9C67587-4217-0F46-8BD8-4D9421DB4598}">
      <dgm:prSet phldrT="[Texto]" custT="1"/>
      <dgm:spPr/>
      <dgm:t>
        <a:bodyPr/>
        <a:lstStyle/>
        <a:p>
          <a:r>
            <a:rPr lang="es-ES" sz="2000" dirty="0" smtClean="0"/>
            <a:t>Combinación de actividades con capacitación sobre mejores prácticas parentales que incluyan rutinas, hábitos de disciplina y de estimulación con los niños .</a:t>
          </a:r>
          <a:endParaRPr lang="es-ES" sz="2000" dirty="0"/>
        </a:p>
      </dgm:t>
    </dgm:pt>
    <dgm:pt modelId="{DF0E7040-B297-294F-9305-492CF1EC9833}" type="parTrans" cxnId="{9F575814-19D9-C54C-9933-8C4A3B05AEE5}">
      <dgm:prSet/>
      <dgm:spPr/>
      <dgm:t>
        <a:bodyPr/>
        <a:lstStyle/>
        <a:p>
          <a:endParaRPr lang="es-ES" sz="2000"/>
        </a:p>
      </dgm:t>
    </dgm:pt>
    <dgm:pt modelId="{FAA12F7E-F683-5D4C-8F75-BC8BE183E757}" type="sibTrans" cxnId="{9F575814-19D9-C54C-9933-8C4A3B05AEE5}">
      <dgm:prSet/>
      <dgm:spPr/>
      <dgm:t>
        <a:bodyPr/>
        <a:lstStyle/>
        <a:p>
          <a:endParaRPr lang="es-ES" sz="2000"/>
        </a:p>
      </dgm:t>
    </dgm:pt>
    <dgm:pt modelId="{0A0921DC-EB9A-C94E-8E4E-196F09145AA0}" type="pres">
      <dgm:prSet presAssocID="{27EC8A2C-F266-784D-93F9-C35C8346678B}" presName="linear" presStyleCnt="0">
        <dgm:presLayoutVars>
          <dgm:dir/>
          <dgm:animLvl val="lvl"/>
          <dgm:resizeHandles val="exact"/>
        </dgm:presLayoutVars>
      </dgm:prSet>
      <dgm:spPr/>
      <dgm:t>
        <a:bodyPr/>
        <a:lstStyle/>
        <a:p>
          <a:endParaRPr lang="es-ES"/>
        </a:p>
      </dgm:t>
    </dgm:pt>
    <dgm:pt modelId="{331015D7-47B7-584B-A953-98E37B28090C}" type="pres">
      <dgm:prSet presAssocID="{C3150776-552A-8E4E-987D-4D836413C920}" presName="parentLin" presStyleCnt="0"/>
      <dgm:spPr/>
    </dgm:pt>
    <dgm:pt modelId="{F687050F-A3B6-C84E-A535-5880022CCF5F}" type="pres">
      <dgm:prSet presAssocID="{C3150776-552A-8E4E-987D-4D836413C920}" presName="parentLeftMargin" presStyleLbl="node1" presStyleIdx="0" presStyleCnt="6"/>
      <dgm:spPr/>
      <dgm:t>
        <a:bodyPr/>
        <a:lstStyle/>
        <a:p>
          <a:endParaRPr lang="es-ES"/>
        </a:p>
      </dgm:t>
    </dgm:pt>
    <dgm:pt modelId="{1087BFEF-4772-BC41-AC64-CB589B583EC7}" type="pres">
      <dgm:prSet presAssocID="{C3150776-552A-8E4E-987D-4D836413C920}" presName="parentText" presStyleLbl="node1" presStyleIdx="0" presStyleCnt="6" custScaleX="105983">
        <dgm:presLayoutVars>
          <dgm:chMax val="0"/>
          <dgm:bulletEnabled val="1"/>
        </dgm:presLayoutVars>
      </dgm:prSet>
      <dgm:spPr/>
      <dgm:t>
        <a:bodyPr/>
        <a:lstStyle/>
        <a:p>
          <a:endParaRPr lang="es-ES"/>
        </a:p>
      </dgm:t>
    </dgm:pt>
    <dgm:pt modelId="{1F5604C5-C739-6549-973E-2A9723BD1E41}" type="pres">
      <dgm:prSet presAssocID="{C3150776-552A-8E4E-987D-4D836413C920}" presName="negativeSpace" presStyleCnt="0"/>
      <dgm:spPr/>
    </dgm:pt>
    <dgm:pt modelId="{1B12CD22-A365-9447-8F43-F3FE1369C77F}" type="pres">
      <dgm:prSet presAssocID="{C3150776-552A-8E4E-987D-4D836413C920}" presName="childText" presStyleLbl="conFgAcc1" presStyleIdx="0" presStyleCnt="6">
        <dgm:presLayoutVars>
          <dgm:bulletEnabled val="1"/>
        </dgm:presLayoutVars>
      </dgm:prSet>
      <dgm:spPr/>
    </dgm:pt>
    <dgm:pt modelId="{CF1CB146-C6D3-264F-BAB6-015E87453432}" type="pres">
      <dgm:prSet presAssocID="{51703C7C-8BAF-B445-B1D3-FF3F08036506}" presName="spaceBetweenRectangles" presStyleCnt="0"/>
      <dgm:spPr/>
    </dgm:pt>
    <dgm:pt modelId="{77A51ABA-F8B4-FC48-88AA-7363293AC676}" type="pres">
      <dgm:prSet presAssocID="{A2710773-F341-5B49-A54E-04A54BA71225}" presName="parentLin" presStyleCnt="0"/>
      <dgm:spPr/>
    </dgm:pt>
    <dgm:pt modelId="{F32F1258-51CB-1D4B-BC0E-35DAF8413EF4}" type="pres">
      <dgm:prSet presAssocID="{A2710773-F341-5B49-A54E-04A54BA71225}" presName="parentLeftMargin" presStyleLbl="node1" presStyleIdx="0" presStyleCnt="6"/>
      <dgm:spPr/>
      <dgm:t>
        <a:bodyPr/>
        <a:lstStyle/>
        <a:p>
          <a:endParaRPr lang="es-ES"/>
        </a:p>
      </dgm:t>
    </dgm:pt>
    <dgm:pt modelId="{A88F9CB4-BD32-7648-BA11-5E83991727D4}" type="pres">
      <dgm:prSet presAssocID="{A2710773-F341-5B49-A54E-04A54BA71225}" presName="parentText" presStyleLbl="node1" presStyleIdx="1" presStyleCnt="6" custScaleX="107853">
        <dgm:presLayoutVars>
          <dgm:chMax val="0"/>
          <dgm:bulletEnabled val="1"/>
        </dgm:presLayoutVars>
      </dgm:prSet>
      <dgm:spPr/>
      <dgm:t>
        <a:bodyPr/>
        <a:lstStyle/>
        <a:p>
          <a:endParaRPr lang="es-ES"/>
        </a:p>
      </dgm:t>
    </dgm:pt>
    <dgm:pt modelId="{27C2A0A8-D5BA-B045-90FB-2865BC9A4FAB}" type="pres">
      <dgm:prSet presAssocID="{A2710773-F341-5B49-A54E-04A54BA71225}" presName="negativeSpace" presStyleCnt="0"/>
      <dgm:spPr/>
    </dgm:pt>
    <dgm:pt modelId="{9B6075C8-72FF-F74C-906E-18E6AAE89582}" type="pres">
      <dgm:prSet presAssocID="{A2710773-F341-5B49-A54E-04A54BA71225}" presName="childText" presStyleLbl="conFgAcc1" presStyleIdx="1" presStyleCnt="6">
        <dgm:presLayoutVars>
          <dgm:bulletEnabled val="1"/>
        </dgm:presLayoutVars>
      </dgm:prSet>
      <dgm:spPr/>
    </dgm:pt>
    <dgm:pt modelId="{E7E678C7-8836-6E41-BE0C-39AD054490C9}" type="pres">
      <dgm:prSet presAssocID="{3C8F41DA-4426-624B-BBA1-2627B8646928}" presName="spaceBetweenRectangles" presStyleCnt="0"/>
      <dgm:spPr/>
    </dgm:pt>
    <dgm:pt modelId="{7742A8B3-53BE-7A49-85A8-DB8AECD1BDD1}" type="pres">
      <dgm:prSet presAssocID="{43DA4ED7-AF01-4548-8D7C-7B25D5917B6B}" presName="parentLin" presStyleCnt="0"/>
      <dgm:spPr/>
    </dgm:pt>
    <dgm:pt modelId="{4F5B9A3C-EA93-9A49-BAF0-C02C11CAE491}" type="pres">
      <dgm:prSet presAssocID="{43DA4ED7-AF01-4548-8D7C-7B25D5917B6B}" presName="parentLeftMargin" presStyleLbl="node1" presStyleIdx="1" presStyleCnt="6"/>
      <dgm:spPr/>
      <dgm:t>
        <a:bodyPr/>
        <a:lstStyle/>
        <a:p>
          <a:endParaRPr lang="es-ES"/>
        </a:p>
      </dgm:t>
    </dgm:pt>
    <dgm:pt modelId="{1450314D-A3E9-384B-BDD4-05F54A7EC3A3}" type="pres">
      <dgm:prSet presAssocID="{43DA4ED7-AF01-4548-8D7C-7B25D5917B6B}" presName="parentText" presStyleLbl="node1" presStyleIdx="2" presStyleCnt="6" custScaleX="115707">
        <dgm:presLayoutVars>
          <dgm:chMax val="0"/>
          <dgm:bulletEnabled val="1"/>
        </dgm:presLayoutVars>
      </dgm:prSet>
      <dgm:spPr/>
      <dgm:t>
        <a:bodyPr/>
        <a:lstStyle/>
        <a:p>
          <a:endParaRPr lang="es-ES"/>
        </a:p>
      </dgm:t>
    </dgm:pt>
    <dgm:pt modelId="{CF52EE44-03D5-7B48-AA03-E2B13FB79BB6}" type="pres">
      <dgm:prSet presAssocID="{43DA4ED7-AF01-4548-8D7C-7B25D5917B6B}" presName="negativeSpace" presStyleCnt="0"/>
      <dgm:spPr/>
    </dgm:pt>
    <dgm:pt modelId="{CB2D5523-AE96-EE46-BCBD-E0CF8833F30C}" type="pres">
      <dgm:prSet presAssocID="{43DA4ED7-AF01-4548-8D7C-7B25D5917B6B}" presName="childText" presStyleLbl="conFgAcc1" presStyleIdx="2" presStyleCnt="6">
        <dgm:presLayoutVars>
          <dgm:bulletEnabled val="1"/>
        </dgm:presLayoutVars>
      </dgm:prSet>
      <dgm:spPr/>
    </dgm:pt>
    <dgm:pt modelId="{6A1EC11D-04C8-9243-B4B7-715E4D12332D}" type="pres">
      <dgm:prSet presAssocID="{D37C190A-AACE-3440-AAB6-AE213EC84DF8}" presName="spaceBetweenRectangles" presStyleCnt="0"/>
      <dgm:spPr/>
    </dgm:pt>
    <dgm:pt modelId="{B76AC798-C246-C24F-A700-E6B8B6117C1B}" type="pres">
      <dgm:prSet presAssocID="{C8F88C31-C884-8A44-A30D-B034BD83A765}" presName="parentLin" presStyleCnt="0"/>
      <dgm:spPr/>
    </dgm:pt>
    <dgm:pt modelId="{8323DF07-0017-FD47-8B90-933B914D3B76}" type="pres">
      <dgm:prSet presAssocID="{C8F88C31-C884-8A44-A30D-B034BD83A765}" presName="parentLeftMargin" presStyleLbl="node1" presStyleIdx="2" presStyleCnt="6"/>
      <dgm:spPr/>
      <dgm:t>
        <a:bodyPr/>
        <a:lstStyle/>
        <a:p>
          <a:endParaRPr lang="es-ES"/>
        </a:p>
      </dgm:t>
    </dgm:pt>
    <dgm:pt modelId="{53DDC28F-530E-F742-9888-3A54D41F77FD}" type="pres">
      <dgm:prSet presAssocID="{C8F88C31-C884-8A44-A30D-B034BD83A765}" presName="parentText" presStyleLbl="node1" presStyleIdx="3" presStyleCnt="6" custScaleX="118699">
        <dgm:presLayoutVars>
          <dgm:chMax val="0"/>
          <dgm:bulletEnabled val="1"/>
        </dgm:presLayoutVars>
      </dgm:prSet>
      <dgm:spPr/>
      <dgm:t>
        <a:bodyPr/>
        <a:lstStyle/>
        <a:p>
          <a:endParaRPr lang="es-ES"/>
        </a:p>
      </dgm:t>
    </dgm:pt>
    <dgm:pt modelId="{CF8E068A-4A7C-A841-A6B8-07356FB73F43}" type="pres">
      <dgm:prSet presAssocID="{C8F88C31-C884-8A44-A30D-B034BD83A765}" presName="negativeSpace" presStyleCnt="0"/>
      <dgm:spPr/>
    </dgm:pt>
    <dgm:pt modelId="{F15C5B40-B51D-FC4B-A7E7-099547B8F7B7}" type="pres">
      <dgm:prSet presAssocID="{C8F88C31-C884-8A44-A30D-B034BD83A765}" presName="childText" presStyleLbl="conFgAcc1" presStyleIdx="3" presStyleCnt="6">
        <dgm:presLayoutVars>
          <dgm:bulletEnabled val="1"/>
        </dgm:presLayoutVars>
      </dgm:prSet>
      <dgm:spPr/>
    </dgm:pt>
    <dgm:pt modelId="{F8BCFEB8-8637-DF4A-837D-D69D2996FEAB}" type="pres">
      <dgm:prSet presAssocID="{5B475547-80B3-2143-8C25-009D6F2F41AD}" presName="spaceBetweenRectangles" presStyleCnt="0"/>
      <dgm:spPr/>
    </dgm:pt>
    <dgm:pt modelId="{3952EF56-9C1F-1447-B4C0-4986A0B2095B}" type="pres">
      <dgm:prSet presAssocID="{B410A9A2-D31D-1C46-BC62-4D682977D9F7}" presName="parentLin" presStyleCnt="0"/>
      <dgm:spPr/>
    </dgm:pt>
    <dgm:pt modelId="{C16DA32C-97C2-7146-9F75-7DE1F78664C9}" type="pres">
      <dgm:prSet presAssocID="{B410A9A2-D31D-1C46-BC62-4D682977D9F7}" presName="parentLeftMargin" presStyleLbl="node1" presStyleIdx="3" presStyleCnt="6"/>
      <dgm:spPr/>
      <dgm:t>
        <a:bodyPr/>
        <a:lstStyle/>
        <a:p>
          <a:endParaRPr lang="es-ES"/>
        </a:p>
      </dgm:t>
    </dgm:pt>
    <dgm:pt modelId="{DD426748-975C-0549-9110-9695F3F8CDA7}" type="pres">
      <dgm:prSet presAssocID="{B410A9A2-D31D-1C46-BC62-4D682977D9F7}" presName="parentText" presStyleLbl="node1" presStyleIdx="4" presStyleCnt="6" custScaleX="126552">
        <dgm:presLayoutVars>
          <dgm:chMax val="0"/>
          <dgm:bulletEnabled val="1"/>
        </dgm:presLayoutVars>
      </dgm:prSet>
      <dgm:spPr/>
      <dgm:t>
        <a:bodyPr/>
        <a:lstStyle/>
        <a:p>
          <a:endParaRPr lang="es-ES"/>
        </a:p>
      </dgm:t>
    </dgm:pt>
    <dgm:pt modelId="{FCA1F415-C678-444B-B2B7-4A25319A67AA}" type="pres">
      <dgm:prSet presAssocID="{B410A9A2-D31D-1C46-BC62-4D682977D9F7}" presName="negativeSpace" presStyleCnt="0"/>
      <dgm:spPr/>
    </dgm:pt>
    <dgm:pt modelId="{2285542F-3191-2A44-A31B-B1B31EB7D172}" type="pres">
      <dgm:prSet presAssocID="{B410A9A2-D31D-1C46-BC62-4D682977D9F7}" presName="childText" presStyleLbl="conFgAcc1" presStyleIdx="4" presStyleCnt="6">
        <dgm:presLayoutVars>
          <dgm:bulletEnabled val="1"/>
        </dgm:presLayoutVars>
      </dgm:prSet>
      <dgm:spPr/>
    </dgm:pt>
    <dgm:pt modelId="{1DBA4168-608E-1E45-8165-01BFA9A1DC0C}" type="pres">
      <dgm:prSet presAssocID="{0CF5349F-076F-7543-9447-A360DAB0E45E}" presName="spaceBetweenRectangles" presStyleCnt="0"/>
      <dgm:spPr/>
    </dgm:pt>
    <dgm:pt modelId="{A263141F-64E5-1F4F-BC69-D79660746CF4}" type="pres">
      <dgm:prSet presAssocID="{A9C67587-4217-0F46-8BD8-4D9421DB4598}" presName="parentLin" presStyleCnt="0"/>
      <dgm:spPr/>
    </dgm:pt>
    <dgm:pt modelId="{5508276F-9DBF-1E4A-B4DF-4CAE1F39C9AC}" type="pres">
      <dgm:prSet presAssocID="{A9C67587-4217-0F46-8BD8-4D9421DB4598}" presName="parentLeftMargin" presStyleLbl="node1" presStyleIdx="4" presStyleCnt="6"/>
      <dgm:spPr/>
      <dgm:t>
        <a:bodyPr/>
        <a:lstStyle/>
        <a:p>
          <a:endParaRPr lang="es-ES"/>
        </a:p>
      </dgm:t>
    </dgm:pt>
    <dgm:pt modelId="{D54397B2-8D9F-DA41-A7D2-BD1AC2BB2159}" type="pres">
      <dgm:prSet presAssocID="{A9C67587-4217-0F46-8BD8-4D9421DB4598}" presName="parentText" presStyleLbl="node1" presStyleIdx="5" presStyleCnt="6" custScaleX="142857" custScaleY="145224">
        <dgm:presLayoutVars>
          <dgm:chMax val="0"/>
          <dgm:bulletEnabled val="1"/>
        </dgm:presLayoutVars>
      </dgm:prSet>
      <dgm:spPr/>
      <dgm:t>
        <a:bodyPr/>
        <a:lstStyle/>
        <a:p>
          <a:endParaRPr lang="es-ES"/>
        </a:p>
      </dgm:t>
    </dgm:pt>
    <dgm:pt modelId="{959C5FC2-A382-7746-95D6-B3CB845229AB}" type="pres">
      <dgm:prSet presAssocID="{A9C67587-4217-0F46-8BD8-4D9421DB4598}" presName="negativeSpace" presStyleCnt="0"/>
      <dgm:spPr/>
    </dgm:pt>
    <dgm:pt modelId="{A03013D8-35D0-634B-9B53-D116669940E3}" type="pres">
      <dgm:prSet presAssocID="{A9C67587-4217-0F46-8BD8-4D9421DB4598}" presName="childText" presStyleLbl="conFgAcc1" presStyleIdx="5" presStyleCnt="6">
        <dgm:presLayoutVars>
          <dgm:bulletEnabled val="1"/>
        </dgm:presLayoutVars>
      </dgm:prSet>
      <dgm:spPr/>
    </dgm:pt>
  </dgm:ptLst>
  <dgm:cxnLst>
    <dgm:cxn modelId="{888B7A0A-52B8-D640-BE38-4B58B5FE417C}" srcId="{27EC8A2C-F266-784D-93F9-C35C8346678B}" destId="{C3150776-552A-8E4E-987D-4D836413C920}" srcOrd="0" destOrd="0" parTransId="{BAB34B7D-5395-094E-AEF6-82C94F652CB3}" sibTransId="{51703C7C-8BAF-B445-B1D3-FF3F08036506}"/>
    <dgm:cxn modelId="{7BB527EA-AE2C-4846-AA26-69E5AFEA29B3}" type="presOf" srcId="{27EC8A2C-F266-784D-93F9-C35C8346678B}" destId="{0A0921DC-EB9A-C94E-8E4E-196F09145AA0}" srcOrd="0" destOrd="0" presId="urn:microsoft.com/office/officeart/2005/8/layout/list1"/>
    <dgm:cxn modelId="{E31BEA36-C050-AA44-992E-E22CEF401CB2}" type="presOf" srcId="{C8F88C31-C884-8A44-A30D-B034BD83A765}" destId="{8323DF07-0017-FD47-8B90-933B914D3B76}" srcOrd="0" destOrd="0" presId="urn:microsoft.com/office/officeart/2005/8/layout/list1"/>
    <dgm:cxn modelId="{2032442E-BF7F-E949-BD08-8C2D1B1F20C1}" type="presOf" srcId="{B410A9A2-D31D-1C46-BC62-4D682977D9F7}" destId="{C16DA32C-97C2-7146-9F75-7DE1F78664C9}" srcOrd="0" destOrd="0" presId="urn:microsoft.com/office/officeart/2005/8/layout/list1"/>
    <dgm:cxn modelId="{9F575814-19D9-C54C-9933-8C4A3B05AEE5}" srcId="{27EC8A2C-F266-784D-93F9-C35C8346678B}" destId="{A9C67587-4217-0F46-8BD8-4D9421DB4598}" srcOrd="5" destOrd="0" parTransId="{DF0E7040-B297-294F-9305-492CF1EC9833}" sibTransId="{FAA12F7E-F683-5D4C-8F75-BC8BE183E757}"/>
    <dgm:cxn modelId="{78137214-64DF-344D-8DBC-3B68E96EB660}" type="presOf" srcId="{43DA4ED7-AF01-4548-8D7C-7B25D5917B6B}" destId="{4F5B9A3C-EA93-9A49-BAF0-C02C11CAE491}" srcOrd="0" destOrd="0" presId="urn:microsoft.com/office/officeart/2005/8/layout/list1"/>
    <dgm:cxn modelId="{FD683856-3FE6-6242-83BC-A3B8884F35A6}" type="presOf" srcId="{C3150776-552A-8E4E-987D-4D836413C920}" destId="{F687050F-A3B6-C84E-A535-5880022CCF5F}" srcOrd="0" destOrd="0" presId="urn:microsoft.com/office/officeart/2005/8/layout/list1"/>
    <dgm:cxn modelId="{0B4A53CC-7004-B54E-B961-CECD28B2B046}" type="presOf" srcId="{43DA4ED7-AF01-4548-8D7C-7B25D5917B6B}" destId="{1450314D-A3E9-384B-BDD4-05F54A7EC3A3}" srcOrd="1" destOrd="0" presId="urn:microsoft.com/office/officeart/2005/8/layout/list1"/>
    <dgm:cxn modelId="{9C2E73E8-A63E-034C-8D4B-8F826B87204E}" type="presOf" srcId="{A2710773-F341-5B49-A54E-04A54BA71225}" destId="{A88F9CB4-BD32-7648-BA11-5E83991727D4}" srcOrd="1" destOrd="0" presId="urn:microsoft.com/office/officeart/2005/8/layout/list1"/>
    <dgm:cxn modelId="{D76B70A7-740F-CF43-917E-0296764CF476}" srcId="{27EC8A2C-F266-784D-93F9-C35C8346678B}" destId="{A2710773-F341-5B49-A54E-04A54BA71225}" srcOrd="1" destOrd="0" parTransId="{9B1BAABB-1284-504C-93C5-C51B13762A17}" sibTransId="{3C8F41DA-4426-624B-BBA1-2627B8646928}"/>
    <dgm:cxn modelId="{10EF137B-1CDC-074F-9E8C-95ACBD70507C}" type="presOf" srcId="{A9C67587-4217-0F46-8BD8-4D9421DB4598}" destId="{D54397B2-8D9F-DA41-A7D2-BD1AC2BB2159}" srcOrd="1" destOrd="0" presId="urn:microsoft.com/office/officeart/2005/8/layout/list1"/>
    <dgm:cxn modelId="{48FBDD12-796F-B940-8FA4-F8C83F38E4FB}" srcId="{27EC8A2C-F266-784D-93F9-C35C8346678B}" destId="{43DA4ED7-AF01-4548-8D7C-7B25D5917B6B}" srcOrd="2" destOrd="0" parTransId="{4B3C88A8-D4FD-BD48-99B2-B23B6451ED76}" sibTransId="{D37C190A-AACE-3440-AAB6-AE213EC84DF8}"/>
    <dgm:cxn modelId="{95E3385D-C6CA-4046-9000-9257EBE7118E}" type="presOf" srcId="{B410A9A2-D31D-1C46-BC62-4D682977D9F7}" destId="{DD426748-975C-0549-9110-9695F3F8CDA7}" srcOrd="1" destOrd="0" presId="urn:microsoft.com/office/officeart/2005/8/layout/list1"/>
    <dgm:cxn modelId="{D45ABCC2-4A4C-AF45-9FB3-76D1F9A63F6F}" type="presOf" srcId="{A2710773-F341-5B49-A54E-04A54BA71225}" destId="{F32F1258-51CB-1D4B-BC0E-35DAF8413EF4}" srcOrd="0" destOrd="0" presId="urn:microsoft.com/office/officeart/2005/8/layout/list1"/>
    <dgm:cxn modelId="{E49172E1-998E-D245-AE8C-2C66CEE2E2F8}" type="presOf" srcId="{A9C67587-4217-0F46-8BD8-4D9421DB4598}" destId="{5508276F-9DBF-1E4A-B4DF-4CAE1F39C9AC}" srcOrd="0" destOrd="0" presId="urn:microsoft.com/office/officeart/2005/8/layout/list1"/>
    <dgm:cxn modelId="{7D580CB7-2621-7B41-AE66-49B3728F4FA3}" type="presOf" srcId="{C8F88C31-C884-8A44-A30D-B034BD83A765}" destId="{53DDC28F-530E-F742-9888-3A54D41F77FD}" srcOrd="1" destOrd="0" presId="urn:microsoft.com/office/officeart/2005/8/layout/list1"/>
    <dgm:cxn modelId="{0167C31E-1DCF-1C47-B0E5-5C1CE23B736D}" type="presOf" srcId="{C3150776-552A-8E4E-987D-4D836413C920}" destId="{1087BFEF-4772-BC41-AC64-CB589B583EC7}" srcOrd="1" destOrd="0" presId="urn:microsoft.com/office/officeart/2005/8/layout/list1"/>
    <dgm:cxn modelId="{B98BBF9D-6A0E-3A4E-8542-F92D61FD7446}" srcId="{27EC8A2C-F266-784D-93F9-C35C8346678B}" destId="{C8F88C31-C884-8A44-A30D-B034BD83A765}" srcOrd="3" destOrd="0" parTransId="{AE80EE83-C043-384A-98CE-D2DE182FF6A6}" sibTransId="{5B475547-80B3-2143-8C25-009D6F2F41AD}"/>
    <dgm:cxn modelId="{B709AC40-01C9-3D44-8DB7-2ECCF6FD145F}" srcId="{27EC8A2C-F266-784D-93F9-C35C8346678B}" destId="{B410A9A2-D31D-1C46-BC62-4D682977D9F7}" srcOrd="4" destOrd="0" parTransId="{40A6518D-F968-A749-81BB-FD256CF362B1}" sibTransId="{0CF5349F-076F-7543-9447-A360DAB0E45E}"/>
    <dgm:cxn modelId="{4C0C4F08-6F63-254E-A85B-63C5B8952FBD}" type="presParOf" srcId="{0A0921DC-EB9A-C94E-8E4E-196F09145AA0}" destId="{331015D7-47B7-584B-A953-98E37B28090C}" srcOrd="0" destOrd="0" presId="urn:microsoft.com/office/officeart/2005/8/layout/list1"/>
    <dgm:cxn modelId="{BCEEAA3C-A29D-F240-9B49-1537058974F8}" type="presParOf" srcId="{331015D7-47B7-584B-A953-98E37B28090C}" destId="{F687050F-A3B6-C84E-A535-5880022CCF5F}" srcOrd="0" destOrd="0" presId="urn:microsoft.com/office/officeart/2005/8/layout/list1"/>
    <dgm:cxn modelId="{FC262E9E-3587-BB4C-9A67-494474E4B1CA}" type="presParOf" srcId="{331015D7-47B7-584B-A953-98E37B28090C}" destId="{1087BFEF-4772-BC41-AC64-CB589B583EC7}" srcOrd="1" destOrd="0" presId="urn:microsoft.com/office/officeart/2005/8/layout/list1"/>
    <dgm:cxn modelId="{630D19FE-3ACD-C64D-8F55-1E4957F925A5}" type="presParOf" srcId="{0A0921DC-EB9A-C94E-8E4E-196F09145AA0}" destId="{1F5604C5-C739-6549-973E-2A9723BD1E41}" srcOrd="1" destOrd="0" presId="urn:microsoft.com/office/officeart/2005/8/layout/list1"/>
    <dgm:cxn modelId="{56EE8E07-9966-FC47-B838-9BA9C5A483F2}" type="presParOf" srcId="{0A0921DC-EB9A-C94E-8E4E-196F09145AA0}" destId="{1B12CD22-A365-9447-8F43-F3FE1369C77F}" srcOrd="2" destOrd="0" presId="urn:microsoft.com/office/officeart/2005/8/layout/list1"/>
    <dgm:cxn modelId="{C68A365B-A569-B64C-98CD-9CC5C3F4A417}" type="presParOf" srcId="{0A0921DC-EB9A-C94E-8E4E-196F09145AA0}" destId="{CF1CB146-C6D3-264F-BAB6-015E87453432}" srcOrd="3" destOrd="0" presId="urn:microsoft.com/office/officeart/2005/8/layout/list1"/>
    <dgm:cxn modelId="{68855A5E-9FE5-CF4F-8AB5-184F61B76C9A}" type="presParOf" srcId="{0A0921DC-EB9A-C94E-8E4E-196F09145AA0}" destId="{77A51ABA-F8B4-FC48-88AA-7363293AC676}" srcOrd="4" destOrd="0" presId="urn:microsoft.com/office/officeart/2005/8/layout/list1"/>
    <dgm:cxn modelId="{49E0010E-CAD3-A448-96DF-03385C7820A7}" type="presParOf" srcId="{77A51ABA-F8B4-FC48-88AA-7363293AC676}" destId="{F32F1258-51CB-1D4B-BC0E-35DAF8413EF4}" srcOrd="0" destOrd="0" presId="urn:microsoft.com/office/officeart/2005/8/layout/list1"/>
    <dgm:cxn modelId="{AE400207-B39A-E744-AD78-20046892E4A8}" type="presParOf" srcId="{77A51ABA-F8B4-FC48-88AA-7363293AC676}" destId="{A88F9CB4-BD32-7648-BA11-5E83991727D4}" srcOrd="1" destOrd="0" presId="urn:microsoft.com/office/officeart/2005/8/layout/list1"/>
    <dgm:cxn modelId="{BBB032DF-6932-504C-88EF-2C41BC2FBEE5}" type="presParOf" srcId="{0A0921DC-EB9A-C94E-8E4E-196F09145AA0}" destId="{27C2A0A8-D5BA-B045-90FB-2865BC9A4FAB}" srcOrd="5" destOrd="0" presId="urn:microsoft.com/office/officeart/2005/8/layout/list1"/>
    <dgm:cxn modelId="{FF9796B4-17BF-6347-A440-2C8BE3642041}" type="presParOf" srcId="{0A0921DC-EB9A-C94E-8E4E-196F09145AA0}" destId="{9B6075C8-72FF-F74C-906E-18E6AAE89582}" srcOrd="6" destOrd="0" presId="urn:microsoft.com/office/officeart/2005/8/layout/list1"/>
    <dgm:cxn modelId="{6B2BE1C8-F117-6240-8F36-43167BFB0261}" type="presParOf" srcId="{0A0921DC-EB9A-C94E-8E4E-196F09145AA0}" destId="{E7E678C7-8836-6E41-BE0C-39AD054490C9}" srcOrd="7" destOrd="0" presId="urn:microsoft.com/office/officeart/2005/8/layout/list1"/>
    <dgm:cxn modelId="{570A4A33-B308-A344-AD43-B65686322976}" type="presParOf" srcId="{0A0921DC-EB9A-C94E-8E4E-196F09145AA0}" destId="{7742A8B3-53BE-7A49-85A8-DB8AECD1BDD1}" srcOrd="8" destOrd="0" presId="urn:microsoft.com/office/officeart/2005/8/layout/list1"/>
    <dgm:cxn modelId="{561F72FA-0662-C14C-A80C-CB384F7BF527}" type="presParOf" srcId="{7742A8B3-53BE-7A49-85A8-DB8AECD1BDD1}" destId="{4F5B9A3C-EA93-9A49-BAF0-C02C11CAE491}" srcOrd="0" destOrd="0" presId="urn:microsoft.com/office/officeart/2005/8/layout/list1"/>
    <dgm:cxn modelId="{072F401C-80CC-AD44-BD62-FFDC2DE53ED0}" type="presParOf" srcId="{7742A8B3-53BE-7A49-85A8-DB8AECD1BDD1}" destId="{1450314D-A3E9-384B-BDD4-05F54A7EC3A3}" srcOrd="1" destOrd="0" presId="urn:microsoft.com/office/officeart/2005/8/layout/list1"/>
    <dgm:cxn modelId="{43CE6E3A-E870-F445-B009-BBFE383AB308}" type="presParOf" srcId="{0A0921DC-EB9A-C94E-8E4E-196F09145AA0}" destId="{CF52EE44-03D5-7B48-AA03-E2B13FB79BB6}" srcOrd="9" destOrd="0" presId="urn:microsoft.com/office/officeart/2005/8/layout/list1"/>
    <dgm:cxn modelId="{39161C3A-E6CA-B741-B0CA-07A19E528724}" type="presParOf" srcId="{0A0921DC-EB9A-C94E-8E4E-196F09145AA0}" destId="{CB2D5523-AE96-EE46-BCBD-E0CF8833F30C}" srcOrd="10" destOrd="0" presId="urn:microsoft.com/office/officeart/2005/8/layout/list1"/>
    <dgm:cxn modelId="{A324D1F8-FBEE-DB44-864E-D8BD9255CE54}" type="presParOf" srcId="{0A0921DC-EB9A-C94E-8E4E-196F09145AA0}" destId="{6A1EC11D-04C8-9243-B4B7-715E4D12332D}" srcOrd="11" destOrd="0" presId="urn:microsoft.com/office/officeart/2005/8/layout/list1"/>
    <dgm:cxn modelId="{CE58CD6E-0B2E-1547-8B9B-B551A6BB15D3}" type="presParOf" srcId="{0A0921DC-EB9A-C94E-8E4E-196F09145AA0}" destId="{B76AC798-C246-C24F-A700-E6B8B6117C1B}" srcOrd="12" destOrd="0" presId="urn:microsoft.com/office/officeart/2005/8/layout/list1"/>
    <dgm:cxn modelId="{A16D33E3-A7DD-9D48-AC9C-9F786E8E7012}" type="presParOf" srcId="{B76AC798-C246-C24F-A700-E6B8B6117C1B}" destId="{8323DF07-0017-FD47-8B90-933B914D3B76}" srcOrd="0" destOrd="0" presId="urn:microsoft.com/office/officeart/2005/8/layout/list1"/>
    <dgm:cxn modelId="{F5A53344-BCB5-AD45-BA4F-57D05AC8E4E4}" type="presParOf" srcId="{B76AC798-C246-C24F-A700-E6B8B6117C1B}" destId="{53DDC28F-530E-F742-9888-3A54D41F77FD}" srcOrd="1" destOrd="0" presId="urn:microsoft.com/office/officeart/2005/8/layout/list1"/>
    <dgm:cxn modelId="{057D28B6-EEFD-274E-8CA3-D1971247DBF5}" type="presParOf" srcId="{0A0921DC-EB9A-C94E-8E4E-196F09145AA0}" destId="{CF8E068A-4A7C-A841-A6B8-07356FB73F43}" srcOrd="13" destOrd="0" presId="urn:microsoft.com/office/officeart/2005/8/layout/list1"/>
    <dgm:cxn modelId="{71AC29B2-0858-8A41-AC16-BE7DFCEFFEBE}" type="presParOf" srcId="{0A0921DC-EB9A-C94E-8E4E-196F09145AA0}" destId="{F15C5B40-B51D-FC4B-A7E7-099547B8F7B7}" srcOrd="14" destOrd="0" presId="urn:microsoft.com/office/officeart/2005/8/layout/list1"/>
    <dgm:cxn modelId="{B30AAA6F-A8A9-7F44-8558-2715FBD21BEA}" type="presParOf" srcId="{0A0921DC-EB9A-C94E-8E4E-196F09145AA0}" destId="{F8BCFEB8-8637-DF4A-837D-D69D2996FEAB}" srcOrd="15" destOrd="0" presId="urn:microsoft.com/office/officeart/2005/8/layout/list1"/>
    <dgm:cxn modelId="{35008A18-E689-1B49-BD1E-1FFB2EDDED93}" type="presParOf" srcId="{0A0921DC-EB9A-C94E-8E4E-196F09145AA0}" destId="{3952EF56-9C1F-1447-B4C0-4986A0B2095B}" srcOrd="16" destOrd="0" presId="urn:microsoft.com/office/officeart/2005/8/layout/list1"/>
    <dgm:cxn modelId="{0E6AB04B-4622-7F40-9AF4-CF55EEE3A69A}" type="presParOf" srcId="{3952EF56-9C1F-1447-B4C0-4986A0B2095B}" destId="{C16DA32C-97C2-7146-9F75-7DE1F78664C9}" srcOrd="0" destOrd="0" presId="urn:microsoft.com/office/officeart/2005/8/layout/list1"/>
    <dgm:cxn modelId="{E8236D0C-4988-9545-8B48-3C77EDADCB8B}" type="presParOf" srcId="{3952EF56-9C1F-1447-B4C0-4986A0B2095B}" destId="{DD426748-975C-0549-9110-9695F3F8CDA7}" srcOrd="1" destOrd="0" presId="urn:microsoft.com/office/officeart/2005/8/layout/list1"/>
    <dgm:cxn modelId="{85B5E272-D34A-B64D-B185-EDED505DEDCD}" type="presParOf" srcId="{0A0921DC-EB9A-C94E-8E4E-196F09145AA0}" destId="{FCA1F415-C678-444B-B2B7-4A25319A67AA}" srcOrd="17" destOrd="0" presId="urn:microsoft.com/office/officeart/2005/8/layout/list1"/>
    <dgm:cxn modelId="{295F90B7-3520-3041-BCD6-2FBB1E655423}" type="presParOf" srcId="{0A0921DC-EB9A-C94E-8E4E-196F09145AA0}" destId="{2285542F-3191-2A44-A31B-B1B31EB7D172}" srcOrd="18" destOrd="0" presId="urn:microsoft.com/office/officeart/2005/8/layout/list1"/>
    <dgm:cxn modelId="{9EAF87A7-A5E8-264B-A675-3786EAD6A230}" type="presParOf" srcId="{0A0921DC-EB9A-C94E-8E4E-196F09145AA0}" destId="{1DBA4168-608E-1E45-8165-01BFA9A1DC0C}" srcOrd="19" destOrd="0" presId="urn:microsoft.com/office/officeart/2005/8/layout/list1"/>
    <dgm:cxn modelId="{38C7A991-1282-C941-B3A6-D862803B674D}" type="presParOf" srcId="{0A0921DC-EB9A-C94E-8E4E-196F09145AA0}" destId="{A263141F-64E5-1F4F-BC69-D79660746CF4}" srcOrd="20" destOrd="0" presId="urn:microsoft.com/office/officeart/2005/8/layout/list1"/>
    <dgm:cxn modelId="{93C7B858-6B95-8F40-901C-BB1373BA8004}" type="presParOf" srcId="{A263141F-64E5-1F4F-BC69-D79660746CF4}" destId="{5508276F-9DBF-1E4A-B4DF-4CAE1F39C9AC}" srcOrd="0" destOrd="0" presId="urn:microsoft.com/office/officeart/2005/8/layout/list1"/>
    <dgm:cxn modelId="{1A5A5BA8-9199-5C41-AF04-C0A2AB57BE91}" type="presParOf" srcId="{A263141F-64E5-1F4F-BC69-D79660746CF4}" destId="{D54397B2-8D9F-DA41-A7D2-BD1AC2BB2159}" srcOrd="1" destOrd="0" presId="urn:microsoft.com/office/officeart/2005/8/layout/list1"/>
    <dgm:cxn modelId="{601529F5-8460-CC40-9079-9316AABEB390}" type="presParOf" srcId="{0A0921DC-EB9A-C94E-8E4E-196F09145AA0}" destId="{959C5FC2-A382-7746-95D6-B3CB845229AB}" srcOrd="21" destOrd="0" presId="urn:microsoft.com/office/officeart/2005/8/layout/list1"/>
    <dgm:cxn modelId="{9253F511-C6C2-D244-823A-80345E090F40}" type="presParOf" srcId="{0A0921DC-EB9A-C94E-8E4E-196F09145AA0}" destId="{A03013D8-35D0-634B-9B53-D116669940E3}" srcOrd="2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D13DAFDC-5802-0B48-8E27-34A1BCD069E9}" type="doc">
      <dgm:prSet loTypeId="urn:microsoft.com/office/officeart/2005/8/layout/vList2" loCatId="" qsTypeId="urn:microsoft.com/office/officeart/2005/8/quickstyle/3D3" qsCatId="3D" csTypeId="urn:microsoft.com/office/officeart/2005/8/colors/accent4_3" csCatId="accent4" phldr="1"/>
      <dgm:spPr/>
      <dgm:t>
        <a:bodyPr/>
        <a:lstStyle/>
        <a:p>
          <a:endParaRPr lang="es-ES"/>
        </a:p>
      </dgm:t>
    </dgm:pt>
    <dgm:pt modelId="{9BC4D0AC-26BC-6146-8A22-91A28DC75DA7}">
      <dgm:prSet custT="1"/>
      <dgm:spPr/>
      <dgm:t>
        <a:bodyPr/>
        <a:lstStyle/>
        <a:p>
          <a:pPr rtl="0"/>
          <a:r>
            <a:rPr lang="es-CO" sz="2600" dirty="0" smtClean="0"/>
            <a:t>Invertir durante la primera infancia puede tener un impacto considerable en el desarrollo de habilidades</a:t>
          </a:r>
          <a:endParaRPr lang="es-CO" sz="2600" dirty="0"/>
        </a:p>
      </dgm:t>
    </dgm:pt>
    <dgm:pt modelId="{0F459EAB-B4B9-E446-9663-E8BFC53E146E}" type="parTrans" cxnId="{C743901C-6FF5-514F-84CC-38FA83D72D99}">
      <dgm:prSet/>
      <dgm:spPr/>
      <dgm:t>
        <a:bodyPr/>
        <a:lstStyle/>
        <a:p>
          <a:endParaRPr lang="es-ES" sz="2600"/>
        </a:p>
      </dgm:t>
    </dgm:pt>
    <dgm:pt modelId="{ABA9C558-B805-4D48-9A64-E90A2E7B52E1}" type="sibTrans" cxnId="{C743901C-6FF5-514F-84CC-38FA83D72D99}">
      <dgm:prSet/>
      <dgm:spPr/>
      <dgm:t>
        <a:bodyPr/>
        <a:lstStyle/>
        <a:p>
          <a:endParaRPr lang="es-ES" sz="2600"/>
        </a:p>
      </dgm:t>
    </dgm:pt>
    <dgm:pt modelId="{74BBF59B-A70C-A247-B6ED-8970B3925B56}">
      <dgm:prSet custT="1"/>
      <dgm:spPr/>
      <dgm:t>
        <a:bodyPr/>
        <a:lstStyle/>
        <a:p>
          <a:pPr rtl="0"/>
          <a:r>
            <a:rPr lang="es-CO" sz="2600" smtClean="0"/>
            <a:t>Reducir las diferencias en habilidades que aparecen temprano y suelen aumentar a lo largo de la misma, puede contribuir a luchar contra la desigualdad del ingreso</a:t>
          </a:r>
          <a:endParaRPr lang="es-CO" sz="2600"/>
        </a:p>
      </dgm:t>
    </dgm:pt>
    <dgm:pt modelId="{19D39686-B6D3-7141-8002-89662EB1C1CC}" type="parTrans" cxnId="{D0007D31-1EE8-7441-BCAE-4AA499B94DD8}">
      <dgm:prSet/>
      <dgm:spPr/>
      <dgm:t>
        <a:bodyPr/>
        <a:lstStyle/>
        <a:p>
          <a:endParaRPr lang="es-ES" sz="2600"/>
        </a:p>
      </dgm:t>
    </dgm:pt>
    <dgm:pt modelId="{4FE68BD8-4DD6-234F-9DE9-8EB4CFB7FDFB}" type="sibTrans" cxnId="{D0007D31-1EE8-7441-BCAE-4AA499B94DD8}">
      <dgm:prSet/>
      <dgm:spPr/>
      <dgm:t>
        <a:bodyPr/>
        <a:lstStyle/>
        <a:p>
          <a:endParaRPr lang="es-ES" sz="2600"/>
        </a:p>
      </dgm:t>
    </dgm:pt>
    <dgm:pt modelId="{A75BAD57-B96F-2E4C-AA00-AF0244E67993}">
      <dgm:prSet custT="1"/>
      <dgm:spPr/>
      <dgm:t>
        <a:bodyPr/>
        <a:lstStyle/>
        <a:p>
          <a:pPr rtl="0"/>
          <a:r>
            <a:rPr lang="es-CO" sz="2600" dirty="0" smtClean="0"/>
            <a:t>Es responsabilidad de los gobiernos de la región y de quienes trabajan con primera infancia y niñez incrementar sus inversiones para promover el desarrollo de las habilidades de los niños durante los primeros cinco años de vida.</a:t>
          </a:r>
          <a:endParaRPr lang="es-CO" sz="2600" dirty="0"/>
        </a:p>
      </dgm:t>
    </dgm:pt>
    <dgm:pt modelId="{7004B668-AC38-D342-B7EC-6A1413B34A88}" type="parTrans" cxnId="{F815E0F3-FCD7-EA42-A200-3E2FCA7B0D0B}">
      <dgm:prSet/>
      <dgm:spPr/>
      <dgm:t>
        <a:bodyPr/>
        <a:lstStyle/>
        <a:p>
          <a:endParaRPr lang="es-ES" sz="2600"/>
        </a:p>
      </dgm:t>
    </dgm:pt>
    <dgm:pt modelId="{CF2AA00F-17FC-AA41-AA71-0C59F311889F}" type="sibTrans" cxnId="{F815E0F3-FCD7-EA42-A200-3E2FCA7B0D0B}">
      <dgm:prSet/>
      <dgm:spPr/>
      <dgm:t>
        <a:bodyPr/>
        <a:lstStyle/>
        <a:p>
          <a:endParaRPr lang="es-ES" sz="2600"/>
        </a:p>
      </dgm:t>
    </dgm:pt>
    <dgm:pt modelId="{66421774-CEE5-014B-9538-47EF37823E74}" type="pres">
      <dgm:prSet presAssocID="{D13DAFDC-5802-0B48-8E27-34A1BCD069E9}" presName="linear" presStyleCnt="0">
        <dgm:presLayoutVars>
          <dgm:animLvl val="lvl"/>
          <dgm:resizeHandles val="exact"/>
        </dgm:presLayoutVars>
      </dgm:prSet>
      <dgm:spPr/>
      <dgm:t>
        <a:bodyPr/>
        <a:lstStyle/>
        <a:p>
          <a:endParaRPr lang="es-ES"/>
        </a:p>
      </dgm:t>
    </dgm:pt>
    <dgm:pt modelId="{5D8B448C-4581-4947-AC71-ECE8F8826094}" type="pres">
      <dgm:prSet presAssocID="{9BC4D0AC-26BC-6146-8A22-91A28DC75DA7}" presName="parentText" presStyleLbl="node1" presStyleIdx="0" presStyleCnt="3">
        <dgm:presLayoutVars>
          <dgm:chMax val="0"/>
          <dgm:bulletEnabled val="1"/>
        </dgm:presLayoutVars>
      </dgm:prSet>
      <dgm:spPr/>
      <dgm:t>
        <a:bodyPr/>
        <a:lstStyle/>
        <a:p>
          <a:endParaRPr lang="es-ES"/>
        </a:p>
      </dgm:t>
    </dgm:pt>
    <dgm:pt modelId="{9E3CFD74-057A-4D4F-A5F4-BF2FADF2D93F}" type="pres">
      <dgm:prSet presAssocID="{ABA9C558-B805-4D48-9A64-E90A2E7B52E1}" presName="spacer" presStyleCnt="0"/>
      <dgm:spPr/>
      <dgm:t>
        <a:bodyPr/>
        <a:lstStyle/>
        <a:p>
          <a:endParaRPr lang="es-ES"/>
        </a:p>
      </dgm:t>
    </dgm:pt>
    <dgm:pt modelId="{513305DE-EF73-5141-BBC2-91D2C58A9E98}" type="pres">
      <dgm:prSet presAssocID="{74BBF59B-A70C-A247-B6ED-8970B3925B56}" presName="parentText" presStyleLbl="node1" presStyleIdx="1" presStyleCnt="3">
        <dgm:presLayoutVars>
          <dgm:chMax val="0"/>
          <dgm:bulletEnabled val="1"/>
        </dgm:presLayoutVars>
      </dgm:prSet>
      <dgm:spPr/>
      <dgm:t>
        <a:bodyPr/>
        <a:lstStyle/>
        <a:p>
          <a:endParaRPr lang="es-ES"/>
        </a:p>
      </dgm:t>
    </dgm:pt>
    <dgm:pt modelId="{749F5F1B-EB25-8641-800B-6B118C259DA8}" type="pres">
      <dgm:prSet presAssocID="{4FE68BD8-4DD6-234F-9DE9-8EB4CFB7FDFB}" presName="spacer" presStyleCnt="0"/>
      <dgm:spPr/>
      <dgm:t>
        <a:bodyPr/>
        <a:lstStyle/>
        <a:p>
          <a:endParaRPr lang="es-ES"/>
        </a:p>
      </dgm:t>
    </dgm:pt>
    <dgm:pt modelId="{B10BD548-31FF-2F42-ACA1-7147864D86E1}" type="pres">
      <dgm:prSet presAssocID="{A75BAD57-B96F-2E4C-AA00-AF0244E67993}" presName="parentText" presStyleLbl="node1" presStyleIdx="2" presStyleCnt="3">
        <dgm:presLayoutVars>
          <dgm:chMax val="0"/>
          <dgm:bulletEnabled val="1"/>
        </dgm:presLayoutVars>
      </dgm:prSet>
      <dgm:spPr/>
      <dgm:t>
        <a:bodyPr/>
        <a:lstStyle/>
        <a:p>
          <a:endParaRPr lang="es-ES"/>
        </a:p>
      </dgm:t>
    </dgm:pt>
  </dgm:ptLst>
  <dgm:cxnLst>
    <dgm:cxn modelId="{C743901C-6FF5-514F-84CC-38FA83D72D99}" srcId="{D13DAFDC-5802-0B48-8E27-34A1BCD069E9}" destId="{9BC4D0AC-26BC-6146-8A22-91A28DC75DA7}" srcOrd="0" destOrd="0" parTransId="{0F459EAB-B4B9-E446-9663-E8BFC53E146E}" sibTransId="{ABA9C558-B805-4D48-9A64-E90A2E7B52E1}"/>
    <dgm:cxn modelId="{BCFA7AB9-DE92-D048-9FC5-40504599F9E1}" type="presOf" srcId="{A75BAD57-B96F-2E4C-AA00-AF0244E67993}" destId="{B10BD548-31FF-2F42-ACA1-7147864D86E1}" srcOrd="0" destOrd="0" presId="urn:microsoft.com/office/officeart/2005/8/layout/vList2"/>
    <dgm:cxn modelId="{D0007D31-1EE8-7441-BCAE-4AA499B94DD8}" srcId="{D13DAFDC-5802-0B48-8E27-34A1BCD069E9}" destId="{74BBF59B-A70C-A247-B6ED-8970B3925B56}" srcOrd="1" destOrd="0" parTransId="{19D39686-B6D3-7141-8002-89662EB1C1CC}" sibTransId="{4FE68BD8-4DD6-234F-9DE9-8EB4CFB7FDFB}"/>
    <dgm:cxn modelId="{8157E69C-E6A3-D54E-9611-64E5DC92FEF6}" type="presOf" srcId="{9BC4D0AC-26BC-6146-8A22-91A28DC75DA7}" destId="{5D8B448C-4581-4947-AC71-ECE8F8826094}" srcOrd="0" destOrd="0" presId="urn:microsoft.com/office/officeart/2005/8/layout/vList2"/>
    <dgm:cxn modelId="{25C4AE42-73CF-1F4F-8536-A8375EF6414A}" type="presOf" srcId="{74BBF59B-A70C-A247-B6ED-8970B3925B56}" destId="{513305DE-EF73-5141-BBC2-91D2C58A9E98}" srcOrd="0" destOrd="0" presId="urn:microsoft.com/office/officeart/2005/8/layout/vList2"/>
    <dgm:cxn modelId="{F815E0F3-FCD7-EA42-A200-3E2FCA7B0D0B}" srcId="{D13DAFDC-5802-0B48-8E27-34A1BCD069E9}" destId="{A75BAD57-B96F-2E4C-AA00-AF0244E67993}" srcOrd="2" destOrd="0" parTransId="{7004B668-AC38-D342-B7EC-6A1413B34A88}" sibTransId="{CF2AA00F-17FC-AA41-AA71-0C59F311889F}"/>
    <dgm:cxn modelId="{4C4BCD40-4B3F-FC4B-82F9-3FAA0E995337}" type="presOf" srcId="{D13DAFDC-5802-0B48-8E27-34A1BCD069E9}" destId="{66421774-CEE5-014B-9538-47EF37823E74}" srcOrd="0" destOrd="0" presId="urn:microsoft.com/office/officeart/2005/8/layout/vList2"/>
    <dgm:cxn modelId="{521F025A-732F-A646-818D-B49A7D1BA678}" type="presParOf" srcId="{66421774-CEE5-014B-9538-47EF37823E74}" destId="{5D8B448C-4581-4947-AC71-ECE8F8826094}" srcOrd="0" destOrd="0" presId="urn:microsoft.com/office/officeart/2005/8/layout/vList2"/>
    <dgm:cxn modelId="{FECA1E98-8823-5446-9718-AF353D3F4F05}" type="presParOf" srcId="{66421774-CEE5-014B-9538-47EF37823E74}" destId="{9E3CFD74-057A-4D4F-A5F4-BF2FADF2D93F}" srcOrd="1" destOrd="0" presId="urn:microsoft.com/office/officeart/2005/8/layout/vList2"/>
    <dgm:cxn modelId="{9170CBD8-414E-634F-9B97-5228B4837553}" type="presParOf" srcId="{66421774-CEE5-014B-9538-47EF37823E74}" destId="{513305DE-EF73-5141-BBC2-91D2C58A9E98}" srcOrd="2" destOrd="0" presId="urn:microsoft.com/office/officeart/2005/8/layout/vList2"/>
    <dgm:cxn modelId="{1FF4DEEB-51A7-C147-86D2-C2497CA31B88}" type="presParOf" srcId="{66421774-CEE5-014B-9538-47EF37823E74}" destId="{749F5F1B-EB25-8641-800B-6B118C259DA8}" srcOrd="3" destOrd="0" presId="urn:microsoft.com/office/officeart/2005/8/layout/vList2"/>
    <dgm:cxn modelId="{46A1666C-49BB-8548-8FB3-E19FF16A77D4}" type="presParOf" srcId="{66421774-CEE5-014B-9538-47EF37823E74}" destId="{B10BD548-31FF-2F42-ACA1-7147864D86E1}"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FA1F895-5D33-5640-8369-6BD2CBEE6083}" type="doc">
      <dgm:prSet loTypeId="urn:microsoft.com/office/officeart/2005/8/layout/chevron2" loCatId="" qsTypeId="urn:microsoft.com/office/officeart/2005/8/quickstyle/simple4" qsCatId="simple" csTypeId="urn:microsoft.com/office/officeart/2005/8/colors/accent1_2" csCatId="accent1" phldr="1"/>
      <dgm:spPr/>
      <dgm:t>
        <a:bodyPr/>
        <a:lstStyle/>
        <a:p>
          <a:endParaRPr lang="es-ES"/>
        </a:p>
      </dgm:t>
    </dgm:pt>
    <dgm:pt modelId="{7FB145E9-1D11-B849-9E58-072965F3972A}">
      <dgm:prSet phldrT="[Texto]" custT="1"/>
      <dgm:spPr/>
      <dgm:t>
        <a:bodyPr/>
        <a:lstStyle/>
        <a:p>
          <a:r>
            <a:rPr lang="es-ES" sz="2000" dirty="0" smtClean="0"/>
            <a:t>Cognitivas</a:t>
          </a:r>
          <a:endParaRPr lang="es-ES" sz="2000" dirty="0"/>
        </a:p>
      </dgm:t>
    </dgm:pt>
    <dgm:pt modelId="{9F4AD3C1-363D-924F-876C-96859838B27D}" type="parTrans" cxnId="{31CE4639-8F83-0149-B54A-D2D7A76D2A0D}">
      <dgm:prSet/>
      <dgm:spPr/>
      <dgm:t>
        <a:bodyPr/>
        <a:lstStyle/>
        <a:p>
          <a:endParaRPr lang="es-ES" sz="2000"/>
        </a:p>
      </dgm:t>
    </dgm:pt>
    <dgm:pt modelId="{CDC74F63-8682-7A46-85F1-617AB602C952}" type="sibTrans" cxnId="{31CE4639-8F83-0149-B54A-D2D7A76D2A0D}">
      <dgm:prSet/>
      <dgm:spPr/>
      <dgm:t>
        <a:bodyPr/>
        <a:lstStyle/>
        <a:p>
          <a:endParaRPr lang="es-ES" sz="2000"/>
        </a:p>
      </dgm:t>
    </dgm:pt>
    <dgm:pt modelId="{D3E4055A-EAF2-9F46-8F15-70107BC2C24F}">
      <dgm:prSet phldrT="[Texto]" custT="1"/>
      <dgm:spPr/>
      <dgm:t>
        <a:bodyPr/>
        <a:lstStyle/>
        <a:p>
          <a:r>
            <a:rPr lang="es-ES" sz="2000" b="1" dirty="0" smtClean="0"/>
            <a:t>Funciones mentales: </a:t>
          </a:r>
          <a:r>
            <a:rPr lang="es-ES" sz="2000" dirty="0" smtClean="0"/>
            <a:t>Aprendizaje, memoria a largo plazo, lenguaje, solución de problemas, coordinación de diferentes funciones mentales: abstracción, análisis, planeación, clasificación, predicción</a:t>
          </a:r>
          <a:r>
            <a:rPr lang="is-IS" sz="2000" dirty="0" smtClean="0"/>
            <a:t>…</a:t>
          </a:r>
          <a:endParaRPr lang="es-ES" sz="2000" dirty="0"/>
        </a:p>
      </dgm:t>
    </dgm:pt>
    <dgm:pt modelId="{229E3627-6AA6-5840-A500-BED41084D648}" type="parTrans" cxnId="{51F99CB5-7025-5941-9B91-F4539A064DAA}">
      <dgm:prSet/>
      <dgm:spPr/>
      <dgm:t>
        <a:bodyPr/>
        <a:lstStyle/>
        <a:p>
          <a:endParaRPr lang="es-ES" sz="2000"/>
        </a:p>
      </dgm:t>
    </dgm:pt>
    <dgm:pt modelId="{CC5C9BB1-E5A0-D340-A060-5075C4734478}" type="sibTrans" cxnId="{51F99CB5-7025-5941-9B91-F4539A064DAA}">
      <dgm:prSet/>
      <dgm:spPr/>
      <dgm:t>
        <a:bodyPr/>
        <a:lstStyle/>
        <a:p>
          <a:endParaRPr lang="es-ES" sz="2000"/>
        </a:p>
      </dgm:t>
    </dgm:pt>
    <dgm:pt modelId="{37898961-BC25-0F4B-BD4D-7D908155C996}">
      <dgm:prSet phldrT="[Texto]" custT="1"/>
      <dgm:spPr/>
      <dgm:t>
        <a:bodyPr/>
        <a:lstStyle/>
        <a:p>
          <a:r>
            <a:rPr lang="es-ES" sz="2000" b="1" dirty="0" smtClean="0"/>
            <a:t>Académicas: </a:t>
          </a:r>
          <a:r>
            <a:rPr lang="es-ES" sz="2000" dirty="0" smtClean="0"/>
            <a:t>conocimiento de hechos, conceptos, procedimientos, aplicación de estrategias en matemáticas, lenguaje, ciencias, informática</a:t>
          </a:r>
          <a:r>
            <a:rPr lang="is-IS" sz="2000" dirty="0" smtClean="0"/>
            <a:t>…</a:t>
          </a:r>
          <a:endParaRPr lang="es-ES" sz="2000" dirty="0"/>
        </a:p>
      </dgm:t>
    </dgm:pt>
    <dgm:pt modelId="{C5A32560-D697-8B4D-AE28-EF30EE63E12B}" type="parTrans" cxnId="{DC346724-25C3-5F4F-9597-DBD046834B6A}">
      <dgm:prSet/>
      <dgm:spPr/>
      <dgm:t>
        <a:bodyPr/>
        <a:lstStyle/>
        <a:p>
          <a:endParaRPr lang="es-ES" sz="2000"/>
        </a:p>
      </dgm:t>
    </dgm:pt>
    <dgm:pt modelId="{93962CD4-999D-8A40-BD30-CB812BB81C97}" type="sibTrans" cxnId="{DC346724-25C3-5F4F-9597-DBD046834B6A}">
      <dgm:prSet/>
      <dgm:spPr/>
      <dgm:t>
        <a:bodyPr/>
        <a:lstStyle/>
        <a:p>
          <a:endParaRPr lang="es-ES" sz="2000"/>
        </a:p>
      </dgm:t>
    </dgm:pt>
    <dgm:pt modelId="{6B16BE09-B6CE-3B4B-8EE1-F6CA9F7F528F}">
      <dgm:prSet phldrT="[Texto]" custT="1"/>
      <dgm:spPr/>
      <dgm:t>
        <a:bodyPr/>
        <a:lstStyle/>
        <a:p>
          <a:r>
            <a:rPr lang="es-ES" sz="2000" dirty="0" smtClean="0"/>
            <a:t>Socio</a:t>
          </a:r>
        </a:p>
        <a:p>
          <a:r>
            <a:rPr lang="es-ES" sz="2000" dirty="0" smtClean="0"/>
            <a:t>emocional</a:t>
          </a:r>
          <a:endParaRPr lang="es-ES" sz="2000" dirty="0"/>
        </a:p>
      </dgm:t>
    </dgm:pt>
    <dgm:pt modelId="{56D0535F-AB41-494E-BA7D-26BF4E92AC47}" type="parTrans" cxnId="{CD2C2386-8AFA-FD43-8DB8-16B3830228F7}">
      <dgm:prSet/>
      <dgm:spPr/>
      <dgm:t>
        <a:bodyPr/>
        <a:lstStyle/>
        <a:p>
          <a:endParaRPr lang="es-ES" sz="2000"/>
        </a:p>
      </dgm:t>
    </dgm:pt>
    <dgm:pt modelId="{954B2AFC-C3AC-F34B-B92D-708DDC14DD96}" type="sibTrans" cxnId="{CD2C2386-8AFA-FD43-8DB8-16B3830228F7}">
      <dgm:prSet/>
      <dgm:spPr/>
      <dgm:t>
        <a:bodyPr/>
        <a:lstStyle/>
        <a:p>
          <a:endParaRPr lang="es-ES" sz="2000"/>
        </a:p>
      </dgm:t>
    </dgm:pt>
    <dgm:pt modelId="{FC9220E9-405B-B046-8AE2-953CF90BC73F}">
      <dgm:prSet phldrT="[Texto]" custT="1"/>
      <dgm:spPr/>
      <dgm:t>
        <a:bodyPr/>
        <a:lstStyle/>
        <a:p>
          <a:pPr marL="228600" indent="0" defTabSz="889000">
            <a:lnSpc>
              <a:spcPct val="90000"/>
            </a:lnSpc>
            <a:spcBef>
              <a:spcPct val="0"/>
            </a:spcBef>
            <a:spcAft>
              <a:spcPct val="15000"/>
            </a:spcAft>
            <a:buNone/>
          </a:pPr>
          <a:r>
            <a:rPr lang="es-ES" sz="2000" dirty="0" smtClean="0"/>
            <a:t>Identificación y manejo de emociones y sentimientos propios y de los demás; manejo de relaciones sociales, salud mental.</a:t>
          </a:r>
          <a:endParaRPr lang="es-ES" sz="2000" dirty="0"/>
        </a:p>
      </dgm:t>
    </dgm:pt>
    <dgm:pt modelId="{556502F2-5C78-6045-B524-1F120CC9670F}" type="parTrans" cxnId="{FF6656CC-D30B-7F4B-960C-D92EBDFB25E7}">
      <dgm:prSet/>
      <dgm:spPr/>
      <dgm:t>
        <a:bodyPr/>
        <a:lstStyle/>
        <a:p>
          <a:endParaRPr lang="es-ES" sz="2000"/>
        </a:p>
      </dgm:t>
    </dgm:pt>
    <dgm:pt modelId="{9276C566-293E-7044-B05A-AB90247F58E1}" type="sibTrans" cxnId="{FF6656CC-D30B-7F4B-960C-D92EBDFB25E7}">
      <dgm:prSet/>
      <dgm:spPr/>
      <dgm:t>
        <a:bodyPr/>
        <a:lstStyle/>
        <a:p>
          <a:endParaRPr lang="es-ES" sz="2000"/>
        </a:p>
      </dgm:t>
    </dgm:pt>
    <dgm:pt modelId="{EA249088-05F4-4449-9A42-345173427BCA}">
      <dgm:prSet phldrT="[Texto]"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s-ES" sz="2000" dirty="0" smtClean="0"/>
            <a:t>Comportamientos </a:t>
          </a:r>
          <a:r>
            <a:rPr lang="es-ES" sz="2000" b="1" dirty="0" smtClean="0"/>
            <a:t>interiorizados</a:t>
          </a:r>
          <a:r>
            <a:rPr lang="es-ES" sz="2000" dirty="0" smtClean="0"/>
            <a:t>: tranquilidad; ansiedad, depresión, retraimiento, </a:t>
          </a:r>
          <a:endParaRPr lang="es-ES" sz="2000" dirty="0"/>
        </a:p>
      </dgm:t>
    </dgm:pt>
    <dgm:pt modelId="{21F406F2-137D-0E44-9B0D-AC19EE8D4AE8}" type="parTrans" cxnId="{E6F98D3A-0055-9140-AFBF-F5D7F3EE4ABE}">
      <dgm:prSet/>
      <dgm:spPr/>
      <dgm:t>
        <a:bodyPr/>
        <a:lstStyle/>
        <a:p>
          <a:endParaRPr lang="es-ES" sz="2000"/>
        </a:p>
      </dgm:t>
    </dgm:pt>
    <dgm:pt modelId="{FC05693F-8267-8741-BD2F-44BA54C2A600}" type="sibTrans" cxnId="{E6F98D3A-0055-9140-AFBF-F5D7F3EE4ABE}">
      <dgm:prSet/>
      <dgm:spPr/>
      <dgm:t>
        <a:bodyPr/>
        <a:lstStyle/>
        <a:p>
          <a:endParaRPr lang="es-ES" sz="2000"/>
        </a:p>
      </dgm:t>
    </dgm:pt>
    <dgm:pt modelId="{C9E98F37-921E-6145-B6CC-5A5176BDBD1C}">
      <dgm:prSet phldrT="[Texto]" custT="1"/>
      <dgm:spPr/>
      <dgm:t>
        <a:bodyPr/>
        <a:lstStyle/>
        <a:p>
          <a:r>
            <a:rPr lang="es-ES" sz="2000" dirty="0" smtClean="0"/>
            <a:t>Física</a:t>
          </a:r>
          <a:endParaRPr lang="es-ES" sz="2000" dirty="0"/>
        </a:p>
      </dgm:t>
    </dgm:pt>
    <dgm:pt modelId="{C6071906-B7AC-4C45-8144-51E20E4535A2}" type="parTrans" cxnId="{5F700941-A905-8248-AE94-4F5FDB818E1E}">
      <dgm:prSet/>
      <dgm:spPr/>
      <dgm:t>
        <a:bodyPr/>
        <a:lstStyle/>
        <a:p>
          <a:endParaRPr lang="es-ES" sz="2000"/>
        </a:p>
      </dgm:t>
    </dgm:pt>
    <dgm:pt modelId="{D123E63A-A14B-564E-9B89-081E59845FCE}" type="sibTrans" cxnId="{5F700941-A905-8248-AE94-4F5FDB818E1E}">
      <dgm:prSet/>
      <dgm:spPr/>
      <dgm:t>
        <a:bodyPr/>
        <a:lstStyle/>
        <a:p>
          <a:endParaRPr lang="es-ES" sz="2000"/>
        </a:p>
      </dgm:t>
    </dgm:pt>
    <dgm:pt modelId="{99144E7B-6865-6142-B7A5-15336419B3C3}">
      <dgm:prSet phldrT="[Texto]" custT="1"/>
      <dgm:spPr/>
      <dgm:t>
        <a:bodyPr/>
        <a:lstStyle/>
        <a:p>
          <a:r>
            <a:rPr lang="es-ES" sz="2000" b="1" dirty="0" smtClean="0"/>
            <a:t>Estado nutricional</a:t>
          </a:r>
          <a:r>
            <a:rPr lang="es-ES" sz="2000" dirty="0" smtClean="0"/>
            <a:t>: ligada a hábitos alimenticios, peso, sueño, problemas endocrinos</a:t>
          </a:r>
          <a:endParaRPr lang="es-ES" sz="2000" dirty="0"/>
        </a:p>
      </dgm:t>
    </dgm:pt>
    <dgm:pt modelId="{FFFFAEFF-1B18-FC43-9826-BAF677F19F37}" type="parTrans" cxnId="{66C79509-649F-7B4E-AD87-B1D2084D6CA8}">
      <dgm:prSet/>
      <dgm:spPr/>
      <dgm:t>
        <a:bodyPr/>
        <a:lstStyle/>
        <a:p>
          <a:endParaRPr lang="es-ES" sz="2000"/>
        </a:p>
      </dgm:t>
    </dgm:pt>
    <dgm:pt modelId="{93DDA7FB-C8A3-CE4C-904A-7C81969FC912}" type="sibTrans" cxnId="{66C79509-649F-7B4E-AD87-B1D2084D6CA8}">
      <dgm:prSet/>
      <dgm:spPr/>
      <dgm:t>
        <a:bodyPr/>
        <a:lstStyle/>
        <a:p>
          <a:endParaRPr lang="es-ES" sz="2000"/>
        </a:p>
      </dgm:t>
    </dgm:pt>
    <dgm:pt modelId="{5A208F6E-C590-DE45-AFA3-CCA1356ECC75}">
      <dgm:prSet phldrT="[Texto]" custT="1"/>
      <dgm:spPr/>
      <dgm:t>
        <a:bodyPr/>
        <a:lstStyle/>
        <a:p>
          <a:r>
            <a:rPr lang="es-ES" sz="2000" b="1" dirty="0" smtClean="0"/>
            <a:t>Estado de salud</a:t>
          </a:r>
          <a:r>
            <a:rPr lang="es-ES" sz="2000" dirty="0" smtClean="0"/>
            <a:t>: practicas protectoras de salud, actividad física, saneamiento ambiental, cuidado de sí mismo.</a:t>
          </a:r>
          <a:endParaRPr lang="es-ES" sz="2000" dirty="0"/>
        </a:p>
      </dgm:t>
    </dgm:pt>
    <dgm:pt modelId="{95B84B77-9B95-1745-B31F-14DB03291831}" type="parTrans" cxnId="{923AB63B-C126-6F45-BEF2-F43961DAD4F2}">
      <dgm:prSet/>
      <dgm:spPr/>
      <dgm:t>
        <a:bodyPr/>
        <a:lstStyle/>
        <a:p>
          <a:endParaRPr lang="es-ES" sz="2000"/>
        </a:p>
      </dgm:t>
    </dgm:pt>
    <dgm:pt modelId="{970AB9AA-88AA-734D-84F0-4142658AEC9A}" type="sibTrans" cxnId="{923AB63B-C126-6F45-BEF2-F43961DAD4F2}">
      <dgm:prSet/>
      <dgm:spPr/>
      <dgm:t>
        <a:bodyPr/>
        <a:lstStyle/>
        <a:p>
          <a:endParaRPr lang="es-ES" sz="2000"/>
        </a:p>
      </dgm:t>
    </dgm:pt>
    <dgm:pt modelId="{1D8E1ACA-A393-684C-B2DE-91C69944E111}">
      <dgm:prSet phldrT="[Texto]" custT="1"/>
      <dgm:spPr/>
      <dgm:t>
        <a:bodyPr/>
        <a:lstStyle/>
        <a:p>
          <a:pPr marL="228600" indent="0" defTabSz="889000">
            <a:lnSpc>
              <a:spcPct val="90000"/>
            </a:lnSpc>
            <a:spcBef>
              <a:spcPct val="0"/>
            </a:spcBef>
            <a:spcAft>
              <a:spcPct val="15000"/>
            </a:spcAft>
            <a:buNone/>
          </a:pPr>
          <a:r>
            <a:rPr lang="es-ES" sz="2000" dirty="0" smtClean="0"/>
            <a:t>Conductas </a:t>
          </a:r>
          <a:r>
            <a:rPr lang="es-ES" sz="2000" b="1" dirty="0" smtClean="0"/>
            <a:t>exteriorizadas</a:t>
          </a:r>
          <a:r>
            <a:rPr lang="es-ES" sz="2000" dirty="0" smtClean="0"/>
            <a:t>: </a:t>
          </a:r>
          <a:r>
            <a:rPr lang="es-ES" sz="2000" i="1" dirty="0" smtClean="0"/>
            <a:t>negativas</a:t>
          </a:r>
          <a:r>
            <a:rPr lang="es-ES" sz="2000" dirty="0" smtClean="0"/>
            <a:t>: agresividad, conducta antisocial; </a:t>
          </a:r>
          <a:r>
            <a:rPr lang="es-ES" sz="2000" i="1" dirty="0" smtClean="0"/>
            <a:t>positivas</a:t>
          </a:r>
          <a:r>
            <a:rPr lang="es-ES" sz="2000" dirty="0" smtClean="0"/>
            <a:t>: empatía, respeto, interés por el otro.</a:t>
          </a:r>
          <a:endParaRPr lang="es-ES" sz="2000" dirty="0"/>
        </a:p>
      </dgm:t>
    </dgm:pt>
    <dgm:pt modelId="{5DC477DE-A481-3C49-8234-B36A4F58C37D}" type="parTrans" cxnId="{3BB2E654-2339-7543-8330-94F75AD2A73C}">
      <dgm:prSet/>
      <dgm:spPr/>
      <dgm:t>
        <a:bodyPr/>
        <a:lstStyle/>
        <a:p>
          <a:endParaRPr lang="es-ES" sz="2000"/>
        </a:p>
      </dgm:t>
    </dgm:pt>
    <dgm:pt modelId="{25BF9E19-4230-A14F-B5C3-2D129B70C4E9}" type="sibTrans" cxnId="{3BB2E654-2339-7543-8330-94F75AD2A73C}">
      <dgm:prSet/>
      <dgm:spPr/>
      <dgm:t>
        <a:bodyPr/>
        <a:lstStyle/>
        <a:p>
          <a:endParaRPr lang="es-ES" sz="2000"/>
        </a:p>
      </dgm:t>
    </dgm:pt>
    <dgm:pt modelId="{69CFF987-2C17-AF49-883F-10BD33002165}">
      <dgm:prSet phldrT="[Texto]" custT="1"/>
      <dgm:spPr/>
      <dgm:t>
        <a:bodyPr/>
        <a:lstStyle/>
        <a:p>
          <a:r>
            <a:rPr lang="es-ES" sz="2000" b="1" dirty="0" smtClean="0"/>
            <a:t>Desarrollo psicomotor: </a:t>
          </a:r>
          <a:r>
            <a:rPr lang="es-ES" sz="2000" dirty="0" smtClean="0"/>
            <a:t>intervienen huesos, músculos, articulaciones, coordinados por corteza cerebral: </a:t>
          </a:r>
          <a:r>
            <a:rPr lang="es-ES" sz="2000" i="1" dirty="0" smtClean="0"/>
            <a:t>identidad corporal</a:t>
          </a:r>
          <a:r>
            <a:rPr lang="es-ES" sz="2000" dirty="0" smtClean="0"/>
            <a:t>, </a:t>
          </a:r>
          <a:r>
            <a:rPr lang="es-ES" sz="2000" i="1" dirty="0" smtClean="0"/>
            <a:t>motricidad </a:t>
          </a:r>
          <a:r>
            <a:rPr lang="es-ES" sz="2000" dirty="0" smtClean="0"/>
            <a:t>g</a:t>
          </a:r>
          <a:r>
            <a:rPr lang="es-ES" sz="2000" i="1" dirty="0" smtClean="0"/>
            <a:t>ruesa y fina, expresión corporal</a:t>
          </a:r>
          <a:r>
            <a:rPr lang="es-ES" sz="2000" dirty="0" smtClean="0"/>
            <a:t>. </a:t>
          </a:r>
          <a:endParaRPr lang="es-ES" sz="2000" dirty="0"/>
        </a:p>
      </dgm:t>
    </dgm:pt>
    <dgm:pt modelId="{F6F7AEE7-E6C2-874A-B600-BE2B41D384C0}" type="parTrans" cxnId="{49D3A94B-E91B-0048-98CA-EB3793393634}">
      <dgm:prSet/>
      <dgm:spPr/>
      <dgm:t>
        <a:bodyPr/>
        <a:lstStyle/>
        <a:p>
          <a:endParaRPr lang="es-ES"/>
        </a:p>
      </dgm:t>
    </dgm:pt>
    <dgm:pt modelId="{B1036258-5154-7E42-9634-3B4C926DE05E}" type="sibTrans" cxnId="{49D3A94B-E91B-0048-98CA-EB3793393634}">
      <dgm:prSet/>
      <dgm:spPr/>
      <dgm:t>
        <a:bodyPr/>
        <a:lstStyle/>
        <a:p>
          <a:endParaRPr lang="es-ES"/>
        </a:p>
      </dgm:t>
    </dgm:pt>
    <dgm:pt modelId="{392E7EE9-D2A8-CD4B-975B-853C0E5E5FEE}" type="pres">
      <dgm:prSet presAssocID="{9FA1F895-5D33-5640-8369-6BD2CBEE6083}" presName="linearFlow" presStyleCnt="0">
        <dgm:presLayoutVars>
          <dgm:dir/>
          <dgm:animLvl val="lvl"/>
          <dgm:resizeHandles val="exact"/>
        </dgm:presLayoutVars>
      </dgm:prSet>
      <dgm:spPr/>
      <dgm:t>
        <a:bodyPr/>
        <a:lstStyle/>
        <a:p>
          <a:endParaRPr lang="es-ES"/>
        </a:p>
      </dgm:t>
    </dgm:pt>
    <dgm:pt modelId="{98AD7824-7E7C-064E-8C36-844445CD9444}" type="pres">
      <dgm:prSet presAssocID="{7FB145E9-1D11-B849-9E58-072965F3972A}" presName="composite" presStyleCnt="0"/>
      <dgm:spPr/>
    </dgm:pt>
    <dgm:pt modelId="{1A65D40C-201A-AB4C-B77B-58996DCDAB9D}" type="pres">
      <dgm:prSet presAssocID="{7FB145E9-1D11-B849-9E58-072965F3972A}" presName="parentText" presStyleLbl="alignNode1" presStyleIdx="0" presStyleCnt="3" custScaleX="123977">
        <dgm:presLayoutVars>
          <dgm:chMax val="1"/>
          <dgm:bulletEnabled val="1"/>
        </dgm:presLayoutVars>
      </dgm:prSet>
      <dgm:spPr/>
      <dgm:t>
        <a:bodyPr/>
        <a:lstStyle/>
        <a:p>
          <a:endParaRPr lang="es-ES"/>
        </a:p>
      </dgm:t>
    </dgm:pt>
    <dgm:pt modelId="{07EC4DC6-659F-FA43-9325-87ED07A7A580}" type="pres">
      <dgm:prSet presAssocID="{7FB145E9-1D11-B849-9E58-072965F3972A}" presName="descendantText" presStyleLbl="alignAcc1" presStyleIdx="0" presStyleCnt="3">
        <dgm:presLayoutVars>
          <dgm:bulletEnabled val="1"/>
        </dgm:presLayoutVars>
      </dgm:prSet>
      <dgm:spPr/>
      <dgm:t>
        <a:bodyPr/>
        <a:lstStyle/>
        <a:p>
          <a:endParaRPr lang="es-ES"/>
        </a:p>
      </dgm:t>
    </dgm:pt>
    <dgm:pt modelId="{9695454D-33B6-6D43-980B-6972C7F66615}" type="pres">
      <dgm:prSet presAssocID="{CDC74F63-8682-7A46-85F1-617AB602C952}" presName="sp" presStyleCnt="0"/>
      <dgm:spPr/>
    </dgm:pt>
    <dgm:pt modelId="{23A2EF4C-604E-534D-B1C6-C9532A9A1359}" type="pres">
      <dgm:prSet presAssocID="{6B16BE09-B6CE-3B4B-8EE1-F6CA9F7F528F}" presName="composite" presStyleCnt="0"/>
      <dgm:spPr/>
    </dgm:pt>
    <dgm:pt modelId="{480BADD7-5A61-A54C-9D78-B478564E12B9}" type="pres">
      <dgm:prSet presAssocID="{6B16BE09-B6CE-3B4B-8EE1-F6CA9F7F528F}" presName="parentText" presStyleLbl="alignNode1" presStyleIdx="1" presStyleCnt="3" custScaleX="120742">
        <dgm:presLayoutVars>
          <dgm:chMax val="1"/>
          <dgm:bulletEnabled val="1"/>
        </dgm:presLayoutVars>
      </dgm:prSet>
      <dgm:spPr/>
      <dgm:t>
        <a:bodyPr/>
        <a:lstStyle/>
        <a:p>
          <a:endParaRPr lang="es-ES"/>
        </a:p>
      </dgm:t>
    </dgm:pt>
    <dgm:pt modelId="{12F878B7-0831-5742-950A-77936AE3EC26}" type="pres">
      <dgm:prSet presAssocID="{6B16BE09-B6CE-3B4B-8EE1-F6CA9F7F528F}" presName="descendantText" presStyleLbl="alignAcc1" presStyleIdx="1" presStyleCnt="3">
        <dgm:presLayoutVars>
          <dgm:bulletEnabled val="1"/>
        </dgm:presLayoutVars>
      </dgm:prSet>
      <dgm:spPr/>
      <dgm:t>
        <a:bodyPr/>
        <a:lstStyle/>
        <a:p>
          <a:endParaRPr lang="es-ES"/>
        </a:p>
      </dgm:t>
    </dgm:pt>
    <dgm:pt modelId="{D28207C6-58E8-F642-A636-D19B23A416B1}" type="pres">
      <dgm:prSet presAssocID="{954B2AFC-C3AC-F34B-B92D-708DDC14DD96}" presName="sp" presStyleCnt="0"/>
      <dgm:spPr/>
    </dgm:pt>
    <dgm:pt modelId="{18280A72-B42C-D041-A142-04A2D0BA0E94}" type="pres">
      <dgm:prSet presAssocID="{C9E98F37-921E-6145-B6CC-5A5176BDBD1C}" presName="composite" presStyleCnt="0"/>
      <dgm:spPr/>
    </dgm:pt>
    <dgm:pt modelId="{7DC37DD3-5A5C-D447-BA9C-B8DDA66580F8}" type="pres">
      <dgm:prSet presAssocID="{C9E98F37-921E-6145-B6CC-5A5176BDBD1C}" presName="parentText" presStyleLbl="alignNode1" presStyleIdx="2" presStyleCnt="3" custScaleX="116012">
        <dgm:presLayoutVars>
          <dgm:chMax val="1"/>
          <dgm:bulletEnabled val="1"/>
        </dgm:presLayoutVars>
      </dgm:prSet>
      <dgm:spPr/>
      <dgm:t>
        <a:bodyPr/>
        <a:lstStyle/>
        <a:p>
          <a:endParaRPr lang="es-ES"/>
        </a:p>
      </dgm:t>
    </dgm:pt>
    <dgm:pt modelId="{D08E63DC-A2F1-C946-8386-8BA63585191B}" type="pres">
      <dgm:prSet presAssocID="{C9E98F37-921E-6145-B6CC-5A5176BDBD1C}" presName="descendantText" presStyleLbl="alignAcc1" presStyleIdx="2" presStyleCnt="3">
        <dgm:presLayoutVars>
          <dgm:bulletEnabled val="1"/>
        </dgm:presLayoutVars>
      </dgm:prSet>
      <dgm:spPr/>
      <dgm:t>
        <a:bodyPr/>
        <a:lstStyle/>
        <a:p>
          <a:endParaRPr lang="es-ES"/>
        </a:p>
      </dgm:t>
    </dgm:pt>
  </dgm:ptLst>
  <dgm:cxnLst>
    <dgm:cxn modelId="{51F99CB5-7025-5941-9B91-F4539A064DAA}" srcId="{7FB145E9-1D11-B849-9E58-072965F3972A}" destId="{D3E4055A-EAF2-9F46-8F15-70107BC2C24F}" srcOrd="0" destOrd="0" parTransId="{229E3627-6AA6-5840-A500-BED41084D648}" sibTransId="{CC5C9BB1-E5A0-D340-A060-5075C4734478}"/>
    <dgm:cxn modelId="{2ABF7774-E1BA-514D-B59E-AFC105155A6D}" type="presOf" srcId="{37898961-BC25-0F4B-BD4D-7D908155C996}" destId="{07EC4DC6-659F-FA43-9325-87ED07A7A580}" srcOrd="0" destOrd="1" presId="urn:microsoft.com/office/officeart/2005/8/layout/chevron2"/>
    <dgm:cxn modelId="{31CE4639-8F83-0149-B54A-D2D7A76D2A0D}" srcId="{9FA1F895-5D33-5640-8369-6BD2CBEE6083}" destId="{7FB145E9-1D11-B849-9E58-072965F3972A}" srcOrd="0" destOrd="0" parTransId="{9F4AD3C1-363D-924F-876C-96859838B27D}" sibTransId="{CDC74F63-8682-7A46-85F1-617AB602C952}"/>
    <dgm:cxn modelId="{FC6B6119-92A7-0A44-B366-6268EF295FEE}" type="presOf" srcId="{5A208F6E-C590-DE45-AFA3-CCA1356ECC75}" destId="{D08E63DC-A2F1-C946-8386-8BA63585191B}" srcOrd="0" destOrd="1" presId="urn:microsoft.com/office/officeart/2005/8/layout/chevron2"/>
    <dgm:cxn modelId="{923AB63B-C126-6F45-BEF2-F43961DAD4F2}" srcId="{C9E98F37-921E-6145-B6CC-5A5176BDBD1C}" destId="{5A208F6E-C590-DE45-AFA3-CCA1356ECC75}" srcOrd="1" destOrd="0" parTransId="{95B84B77-9B95-1745-B31F-14DB03291831}" sibTransId="{970AB9AA-88AA-734D-84F0-4142658AEC9A}"/>
    <dgm:cxn modelId="{E806E86E-9AF8-A04C-A810-BCCFC2863877}" type="presOf" srcId="{1D8E1ACA-A393-684C-B2DE-91C69944E111}" destId="{12F878B7-0831-5742-950A-77936AE3EC26}" srcOrd="0" destOrd="2" presId="urn:microsoft.com/office/officeart/2005/8/layout/chevron2"/>
    <dgm:cxn modelId="{E6F98D3A-0055-9140-AFBF-F5D7F3EE4ABE}" srcId="{6B16BE09-B6CE-3B4B-8EE1-F6CA9F7F528F}" destId="{EA249088-05F4-4449-9A42-345173427BCA}" srcOrd="1" destOrd="0" parTransId="{21F406F2-137D-0E44-9B0D-AC19EE8D4AE8}" sibTransId="{FC05693F-8267-8741-BD2F-44BA54C2A600}"/>
    <dgm:cxn modelId="{E4D48965-1C7D-C14B-8B23-F7A4651BBD4D}" type="presOf" srcId="{D3E4055A-EAF2-9F46-8F15-70107BC2C24F}" destId="{07EC4DC6-659F-FA43-9325-87ED07A7A580}" srcOrd="0" destOrd="0" presId="urn:microsoft.com/office/officeart/2005/8/layout/chevron2"/>
    <dgm:cxn modelId="{ADBF335B-9BB3-0F4A-91C9-8D4CC10A76EC}" type="presOf" srcId="{FC9220E9-405B-B046-8AE2-953CF90BC73F}" destId="{12F878B7-0831-5742-950A-77936AE3EC26}" srcOrd="0" destOrd="0" presId="urn:microsoft.com/office/officeart/2005/8/layout/chevron2"/>
    <dgm:cxn modelId="{CD2C2386-8AFA-FD43-8DB8-16B3830228F7}" srcId="{9FA1F895-5D33-5640-8369-6BD2CBEE6083}" destId="{6B16BE09-B6CE-3B4B-8EE1-F6CA9F7F528F}" srcOrd="1" destOrd="0" parTransId="{56D0535F-AB41-494E-BA7D-26BF4E92AC47}" sibTransId="{954B2AFC-C3AC-F34B-B92D-708DDC14DD96}"/>
    <dgm:cxn modelId="{91CD3855-92A7-8245-81E6-048808744085}" type="presOf" srcId="{99144E7B-6865-6142-B7A5-15336419B3C3}" destId="{D08E63DC-A2F1-C946-8386-8BA63585191B}" srcOrd="0" destOrd="0" presId="urn:microsoft.com/office/officeart/2005/8/layout/chevron2"/>
    <dgm:cxn modelId="{FA0A1C92-188D-F149-ACA8-22C8D3128A15}" type="presOf" srcId="{9FA1F895-5D33-5640-8369-6BD2CBEE6083}" destId="{392E7EE9-D2A8-CD4B-975B-853C0E5E5FEE}" srcOrd="0" destOrd="0" presId="urn:microsoft.com/office/officeart/2005/8/layout/chevron2"/>
    <dgm:cxn modelId="{558C2EC8-54B5-1047-BF48-8D7B50B04CCA}" type="presOf" srcId="{6B16BE09-B6CE-3B4B-8EE1-F6CA9F7F528F}" destId="{480BADD7-5A61-A54C-9D78-B478564E12B9}" srcOrd="0" destOrd="0" presId="urn:microsoft.com/office/officeart/2005/8/layout/chevron2"/>
    <dgm:cxn modelId="{02ACFDFD-2B8F-B34B-B683-ED9165BA3976}" type="presOf" srcId="{69CFF987-2C17-AF49-883F-10BD33002165}" destId="{D08E63DC-A2F1-C946-8386-8BA63585191B}" srcOrd="0" destOrd="2" presId="urn:microsoft.com/office/officeart/2005/8/layout/chevron2"/>
    <dgm:cxn modelId="{FF6656CC-D30B-7F4B-960C-D92EBDFB25E7}" srcId="{6B16BE09-B6CE-3B4B-8EE1-F6CA9F7F528F}" destId="{FC9220E9-405B-B046-8AE2-953CF90BC73F}" srcOrd="0" destOrd="0" parTransId="{556502F2-5C78-6045-B524-1F120CC9670F}" sibTransId="{9276C566-293E-7044-B05A-AB90247F58E1}"/>
    <dgm:cxn modelId="{66C79509-649F-7B4E-AD87-B1D2084D6CA8}" srcId="{C9E98F37-921E-6145-B6CC-5A5176BDBD1C}" destId="{99144E7B-6865-6142-B7A5-15336419B3C3}" srcOrd="0" destOrd="0" parTransId="{FFFFAEFF-1B18-FC43-9826-BAF677F19F37}" sibTransId="{93DDA7FB-C8A3-CE4C-904A-7C81969FC912}"/>
    <dgm:cxn modelId="{5F700941-A905-8248-AE94-4F5FDB818E1E}" srcId="{9FA1F895-5D33-5640-8369-6BD2CBEE6083}" destId="{C9E98F37-921E-6145-B6CC-5A5176BDBD1C}" srcOrd="2" destOrd="0" parTransId="{C6071906-B7AC-4C45-8144-51E20E4535A2}" sibTransId="{D123E63A-A14B-564E-9B89-081E59845FCE}"/>
    <dgm:cxn modelId="{3BB2E654-2339-7543-8330-94F75AD2A73C}" srcId="{6B16BE09-B6CE-3B4B-8EE1-F6CA9F7F528F}" destId="{1D8E1ACA-A393-684C-B2DE-91C69944E111}" srcOrd="2" destOrd="0" parTransId="{5DC477DE-A481-3C49-8234-B36A4F58C37D}" sibTransId="{25BF9E19-4230-A14F-B5C3-2D129B70C4E9}"/>
    <dgm:cxn modelId="{756A4EE9-692E-C346-AA7C-56FB9E1AE106}" type="presOf" srcId="{C9E98F37-921E-6145-B6CC-5A5176BDBD1C}" destId="{7DC37DD3-5A5C-D447-BA9C-B8DDA66580F8}" srcOrd="0" destOrd="0" presId="urn:microsoft.com/office/officeart/2005/8/layout/chevron2"/>
    <dgm:cxn modelId="{49D3A94B-E91B-0048-98CA-EB3793393634}" srcId="{C9E98F37-921E-6145-B6CC-5A5176BDBD1C}" destId="{69CFF987-2C17-AF49-883F-10BD33002165}" srcOrd="2" destOrd="0" parTransId="{F6F7AEE7-E6C2-874A-B600-BE2B41D384C0}" sibTransId="{B1036258-5154-7E42-9634-3B4C926DE05E}"/>
    <dgm:cxn modelId="{DC346724-25C3-5F4F-9597-DBD046834B6A}" srcId="{7FB145E9-1D11-B849-9E58-072965F3972A}" destId="{37898961-BC25-0F4B-BD4D-7D908155C996}" srcOrd="1" destOrd="0" parTransId="{C5A32560-D697-8B4D-AE28-EF30EE63E12B}" sibTransId="{93962CD4-999D-8A40-BD30-CB812BB81C97}"/>
    <dgm:cxn modelId="{D633F18B-9EA6-E641-8413-EE365DC99D7F}" type="presOf" srcId="{EA249088-05F4-4449-9A42-345173427BCA}" destId="{12F878B7-0831-5742-950A-77936AE3EC26}" srcOrd="0" destOrd="1" presId="urn:microsoft.com/office/officeart/2005/8/layout/chevron2"/>
    <dgm:cxn modelId="{99992D38-7178-3A46-892A-27DFF437F862}" type="presOf" srcId="{7FB145E9-1D11-B849-9E58-072965F3972A}" destId="{1A65D40C-201A-AB4C-B77B-58996DCDAB9D}" srcOrd="0" destOrd="0" presId="urn:microsoft.com/office/officeart/2005/8/layout/chevron2"/>
    <dgm:cxn modelId="{602475C6-66C3-7A4C-93D9-BFEDA02022A1}" type="presParOf" srcId="{392E7EE9-D2A8-CD4B-975B-853C0E5E5FEE}" destId="{98AD7824-7E7C-064E-8C36-844445CD9444}" srcOrd="0" destOrd="0" presId="urn:microsoft.com/office/officeart/2005/8/layout/chevron2"/>
    <dgm:cxn modelId="{EE5188F8-EBDD-FF46-B979-CA96B6AA39B0}" type="presParOf" srcId="{98AD7824-7E7C-064E-8C36-844445CD9444}" destId="{1A65D40C-201A-AB4C-B77B-58996DCDAB9D}" srcOrd="0" destOrd="0" presId="urn:microsoft.com/office/officeart/2005/8/layout/chevron2"/>
    <dgm:cxn modelId="{C5A9D65D-7382-CC47-896E-851E395CD7AD}" type="presParOf" srcId="{98AD7824-7E7C-064E-8C36-844445CD9444}" destId="{07EC4DC6-659F-FA43-9325-87ED07A7A580}" srcOrd="1" destOrd="0" presId="urn:microsoft.com/office/officeart/2005/8/layout/chevron2"/>
    <dgm:cxn modelId="{093E5D5E-4182-3044-8F11-E0B1B47E6054}" type="presParOf" srcId="{392E7EE9-D2A8-CD4B-975B-853C0E5E5FEE}" destId="{9695454D-33B6-6D43-980B-6972C7F66615}" srcOrd="1" destOrd="0" presId="urn:microsoft.com/office/officeart/2005/8/layout/chevron2"/>
    <dgm:cxn modelId="{049F2168-E999-E64D-9C94-23A552A37513}" type="presParOf" srcId="{392E7EE9-D2A8-CD4B-975B-853C0E5E5FEE}" destId="{23A2EF4C-604E-534D-B1C6-C9532A9A1359}" srcOrd="2" destOrd="0" presId="urn:microsoft.com/office/officeart/2005/8/layout/chevron2"/>
    <dgm:cxn modelId="{D8554C85-2018-A84A-95B0-2E5B54DCF59A}" type="presParOf" srcId="{23A2EF4C-604E-534D-B1C6-C9532A9A1359}" destId="{480BADD7-5A61-A54C-9D78-B478564E12B9}" srcOrd="0" destOrd="0" presId="urn:microsoft.com/office/officeart/2005/8/layout/chevron2"/>
    <dgm:cxn modelId="{F81FB826-A2BE-254A-9CAE-C3E3C082142E}" type="presParOf" srcId="{23A2EF4C-604E-534D-B1C6-C9532A9A1359}" destId="{12F878B7-0831-5742-950A-77936AE3EC26}" srcOrd="1" destOrd="0" presId="urn:microsoft.com/office/officeart/2005/8/layout/chevron2"/>
    <dgm:cxn modelId="{2AD93A1C-6D4C-3F46-8E88-750B96C9160F}" type="presParOf" srcId="{392E7EE9-D2A8-CD4B-975B-853C0E5E5FEE}" destId="{D28207C6-58E8-F642-A636-D19B23A416B1}" srcOrd="3" destOrd="0" presId="urn:microsoft.com/office/officeart/2005/8/layout/chevron2"/>
    <dgm:cxn modelId="{C43ABAE6-A777-C94D-8FC1-ACC5D47F3A80}" type="presParOf" srcId="{392E7EE9-D2A8-CD4B-975B-853C0E5E5FEE}" destId="{18280A72-B42C-D041-A142-04A2D0BA0E94}" srcOrd="4" destOrd="0" presId="urn:microsoft.com/office/officeart/2005/8/layout/chevron2"/>
    <dgm:cxn modelId="{DCF0236E-9CFA-ED4D-A795-3E4D065D1EED}" type="presParOf" srcId="{18280A72-B42C-D041-A142-04A2D0BA0E94}" destId="{7DC37DD3-5A5C-D447-BA9C-B8DDA66580F8}" srcOrd="0" destOrd="0" presId="urn:microsoft.com/office/officeart/2005/8/layout/chevron2"/>
    <dgm:cxn modelId="{D14D3975-75BD-6144-A846-45D56BF62B89}" type="presParOf" srcId="{18280A72-B42C-D041-A142-04A2D0BA0E94}" destId="{D08E63DC-A2F1-C946-8386-8BA63585191B}"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32797D2-53B7-9840-A768-F2D7B40A597D}" type="doc">
      <dgm:prSet loTypeId="urn:microsoft.com/office/officeart/2005/8/layout/matrix1" loCatId="" qsTypeId="urn:microsoft.com/office/officeart/2005/8/quickstyle/simple4" qsCatId="simple" csTypeId="urn:microsoft.com/office/officeart/2005/8/colors/accent1_2" csCatId="accent1" phldr="1"/>
      <dgm:spPr/>
      <dgm:t>
        <a:bodyPr/>
        <a:lstStyle/>
        <a:p>
          <a:endParaRPr lang="es-ES"/>
        </a:p>
      </dgm:t>
    </dgm:pt>
    <dgm:pt modelId="{32FF7853-30A3-2B4E-90D3-4C8BF44CDFAC}">
      <dgm:prSet phldrT="[Texto]" custT="1"/>
      <dgm:spPr/>
      <dgm:t>
        <a:bodyPr/>
        <a:lstStyle/>
        <a:p>
          <a:r>
            <a:rPr lang="es-ES" sz="3200" dirty="0" smtClean="0"/>
            <a:t>Factores determinantes</a:t>
          </a:r>
          <a:endParaRPr lang="es-ES" sz="3200" dirty="0"/>
        </a:p>
      </dgm:t>
    </dgm:pt>
    <dgm:pt modelId="{72E0409B-FEF3-6646-8A19-D7D666A5D315}" type="parTrans" cxnId="{999070DC-52D4-324C-9669-ACC9D1993D90}">
      <dgm:prSet/>
      <dgm:spPr/>
      <dgm:t>
        <a:bodyPr/>
        <a:lstStyle/>
        <a:p>
          <a:endParaRPr lang="es-ES"/>
        </a:p>
      </dgm:t>
    </dgm:pt>
    <dgm:pt modelId="{E8620B4F-E08F-724A-A0FC-B5106F006FD9}" type="sibTrans" cxnId="{999070DC-52D4-324C-9669-ACC9D1993D90}">
      <dgm:prSet/>
      <dgm:spPr/>
      <dgm:t>
        <a:bodyPr/>
        <a:lstStyle/>
        <a:p>
          <a:endParaRPr lang="es-ES"/>
        </a:p>
      </dgm:t>
    </dgm:pt>
    <dgm:pt modelId="{BB33C103-CF3A-9444-8E28-6CBAA08410BE}">
      <dgm:prSet phldrT="[Texto]" custT="1"/>
      <dgm:spPr>
        <a:ln>
          <a:solidFill>
            <a:srgbClr val="C74444"/>
          </a:solidFill>
        </a:ln>
      </dgm:spPr>
      <dgm:t>
        <a:bodyPr/>
        <a:lstStyle/>
        <a:p>
          <a:pPr algn="ctr"/>
          <a:r>
            <a:rPr lang="es-ES" sz="2800" dirty="0" smtClean="0"/>
            <a:t>1. Iniciales: </a:t>
          </a:r>
        </a:p>
        <a:p>
          <a:pPr algn="l"/>
          <a:r>
            <a:rPr lang="es-ES" sz="2800" dirty="0" smtClean="0"/>
            <a:t>- Factores genéticos</a:t>
          </a:r>
        </a:p>
        <a:p>
          <a:pPr algn="l"/>
          <a:r>
            <a:rPr lang="es-ES" sz="2800" dirty="0" smtClean="0"/>
            <a:t>- Salud</a:t>
          </a:r>
          <a:endParaRPr lang="es-ES" sz="2800" dirty="0"/>
        </a:p>
      </dgm:t>
    </dgm:pt>
    <dgm:pt modelId="{9056F27C-62A2-D847-A760-FA9079F1868B}" type="parTrans" cxnId="{674870C4-D484-9348-8007-94D9219FF0E7}">
      <dgm:prSet/>
      <dgm:spPr/>
      <dgm:t>
        <a:bodyPr/>
        <a:lstStyle/>
        <a:p>
          <a:endParaRPr lang="es-ES"/>
        </a:p>
      </dgm:t>
    </dgm:pt>
    <dgm:pt modelId="{81EDEA1A-0325-1949-860C-B5B0FC92885A}" type="sibTrans" cxnId="{674870C4-D484-9348-8007-94D9219FF0E7}">
      <dgm:prSet/>
      <dgm:spPr/>
      <dgm:t>
        <a:bodyPr/>
        <a:lstStyle/>
        <a:p>
          <a:endParaRPr lang="es-ES"/>
        </a:p>
      </dgm:t>
    </dgm:pt>
    <dgm:pt modelId="{D232C0D3-BAF9-4A4D-9DE0-38C856EBDD70}">
      <dgm:prSet phldrT="[Texto]" custT="1"/>
      <dgm:spPr/>
      <dgm:t>
        <a:bodyPr/>
        <a:lstStyle/>
        <a:p>
          <a:pPr>
            <a:lnSpc>
              <a:spcPct val="60000"/>
            </a:lnSpc>
          </a:pPr>
          <a:endParaRPr lang="es-ES" sz="2800" dirty="0" smtClean="0"/>
        </a:p>
        <a:p>
          <a:pPr>
            <a:lnSpc>
              <a:spcPct val="60000"/>
            </a:lnSpc>
          </a:pPr>
          <a:endParaRPr lang="es-ES" sz="2800" dirty="0" smtClean="0"/>
        </a:p>
        <a:p>
          <a:pPr>
            <a:lnSpc>
              <a:spcPct val="60000"/>
            </a:lnSpc>
          </a:pPr>
          <a:r>
            <a:rPr lang="es-ES" sz="2800" dirty="0" smtClean="0"/>
            <a:t>2. Inversiones directas:</a:t>
          </a:r>
        </a:p>
        <a:p>
          <a:pPr>
            <a:lnSpc>
              <a:spcPct val="60000"/>
            </a:lnSpc>
          </a:pPr>
          <a:r>
            <a:rPr lang="es-ES" sz="2800" dirty="0" smtClean="0"/>
            <a:t>-Familia</a:t>
          </a:r>
        </a:p>
        <a:p>
          <a:pPr>
            <a:lnSpc>
              <a:spcPct val="60000"/>
            </a:lnSpc>
          </a:pPr>
          <a:r>
            <a:rPr lang="es-ES" sz="2800" dirty="0" smtClean="0"/>
            <a:t>-Escuela</a:t>
          </a:r>
        </a:p>
        <a:p>
          <a:pPr>
            <a:lnSpc>
              <a:spcPct val="60000"/>
            </a:lnSpc>
          </a:pPr>
          <a:r>
            <a:rPr lang="es-ES" sz="2800" dirty="0" smtClean="0"/>
            <a:t>-Entorno</a:t>
          </a:r>
        </a:p>
        <a:p>
          <a:pPr>
            <a:lnSpc>
              <a:spcPct val="60000"/>
            </a:lnSpc>
          </a:pPr>
          <a:r>
            <a:rPr lang="es-ES" sz="2800" dirty="0" smtClean="0"/>
            <a:t>             -Mundo laboral</a:t>
          </a:r>
        </a:p>
        <a:p>
          <a:pPr>
            <a:lnSpc>
              <a:spcPct val="90000"/>
            </a:lnSpc>
          </a:pPr>
          <a:endParaRPr lang="es-ES" sz="2800" dirty="0"/>
        </a:p>
      </dgm:t>
    </dgm:pt>
    <dgm:pt modelId="{E602DE5D-FD66-C943-A747-B5AA1C699C8A}" type="parTrans" cxnId="{89D3B18C-0471-3849-9E35-98B07360A9FF}">
      <dgm:prSet/>
      <dgm:spPr/>
      <dgm:t>
        <a:bodyPr/>
        <a:lstStyle/>
        <a:p>
          <a:endParaRPr lang="es-ES"/>
        </a:p>
      </dgm:t>
    </dgm:pt>
    <dgm:pt modelId="{B69F5710-AAAC-8644-AD7D-D36B0E3CD523}" type="sibTrans" cxnId="{89D3B18C-0471-3849-9E35-98B07360A9FF}">
      <dgm:prSet/>
      <dgm:spPr/>
      <dgm:t>
        <a:bodyPr/>
        <a:lstStyle/>
        <a:p>
          <a:endParaRPr lang="es-ES"/>
        </a:p>
      </dgm:t>
    </dgm:pt>
    <dgm:pt modelId="{AC9DAFF2-26F6-AB4D-B5B8-54D934C14CCD}">
      <dgm:prSet phldrT="[Texto]" custT="1"/>
      <dgm:spPr/>
      <dgm:t>
        <a:bodyPr/>
        <a:lstStyle/>
        <a:p>
          <a:r>
            <a:rPr lang="es-ES" sz="2800" dirty="0" smtClean="0"/>
            <a:t>3. Cultura y pautas de crianza</a:t>
          </a:r>
          <a:endParaRPr lang="es-ES" sz="2800" dirty="0"/>
        </a:p>
      </dgm:t>
    </dgm:pt>
    <dgm:pt modelId="{C8CC539A-757C-B843-998A-1EF1E76EC0F8}" type="parTrans" cxnId="{0F88C30A-52FA-B04E-999A-91DA750EEDED}">
      <dgm:prSet/>
      <dgm:spPr/>
      <dgm:t>
        <a:bodyPr/>
        <a:lstStyle/>
        <a:p>
          <a:endParaRPr lang="es-ES"/>
        </a:p>
      </dgm:t>
    </dgm:pt>
    <dgm:pt modelId="{A5A8C4B8-79B4-AE43-91A2-8D6927206379}" type="sibTrans" cxnId="{0F88C30A-52FA-B04E-999A-91DA750EEDED}">
      <dgm:prSet/>
      <dgm:spPr/>
      <dgm:t>
        <a:bodyPr/>
        <a:lstStyle/>
        <a:p>
          <a:endParaRPr lang="es-ES"/>
        </a:p>
      </dgm:t>
    </dgm:pt>
    <dgm:pt modelId="{A97E02DC-126E-964C-94B1-AFFB54E0669A}">
      <dgm:prSet phldrT="[Texto]" custT="1"/>
      <dgm:spPr/>
      <dgm:t>
        <a:bodyPr/>
        <a:lstStyle/>
        <a:p>
          <a:r>
            <a:rPr lang="es-ES" sz="2800" dirty="0" smtClean="0"/>
            <a:t>4. Habilidades previas.</a:t>
          </a:r>
          <a:endParaRPr lang="es-ES" sz="2800" dirty="0"/>
        </a:p>
      </dgm:t>
    </dgm:pt>
    <dgm:pt modelId="{5F84F315-4DCB-B645-A784-CDFC37812F54}" type="parTrans" cxnId="{CD1B141F-E489-924A-9441-0BE4892947A9}">
      <dgm:prSet/>
      <dgm:spPr/>
      <dgm:t>
        <a:bodyPr/>
        <a:lstStyle/>
        <a:p>
          <a:endParaRPr lang="es-ES"/>
        </a:p>
      </dgm:t>
    </dgm:pt>
    <dgm:pt modelId="{A2125211-F0DE-0341-A354-2946F05002DC}" type="sibTrans" cxnId="{CD1B141F-E489-924A-9441-0BE4892947A9}">
      <dgm:prSet/>
      <dgm:spPr/>
      <dgm:t>
        <a:bodyPr/>
        <a:lstStyle/>
        <a:p>
          <a:endParaRPr lang="es-ES"/>
        </a:p>
      </dgm:t>
    </dgm:pt>
    <dgm:pt modelId="{C64E3E0D-0C21-7945-ACA2-3003013CE3F1}" type="pres">
      <dgm:prSet presAssocID="{532797D2-53B7-9840-A768-F2D7B40A597D}" presName="diagram" presStyleCnt="0">
        <dgm:presLayoutVars>
          <dgm:chMax val="1"/>
          <dgm:dir/>
          <dgm:animLvl val="ctr"/>
          <dgm:resizeHandles val="exact"/>
        </dgm:presLayoutVars>
      </dgm:prSet>
      <dgm:spPr/>
      <dgm:t>
        <a:bodyPr/>
        <a:lstStyle/>
        <a:p>
          <a:endParaRPr lang="es-ES"/>
        </a:p>
      </dgm:t>
    </dgm:pt>
    <dgm:pt modelId="{7A6C2DE6-1E97-ED44-818B-5A8F773F8635}" type="pres">
      <dgm:prSet presAssocID="{532797D2-53B7-9840-A768-F2D7B40A597D}" presName="matrix" presStyleCnt="0"/>
      <dgm:spPr/>
    </dgm:pt>
    <dgm:pt modelId="{6C892B25-F8CE-D344-8D0C-0C0AE186F17D}" type="pres">
      <dgm:prSet presAssocID="{532797D2-53B7-9840-A768-F2D7B40A597D}" presName="tile1" presStyleLbl="node1" presStyleIdx="0" presStyleCnt="4"/>
      <dgm:spPr/>
      <dgm:t>
        <a:bodyPr/>
        <a:lstStyle/>
        <a:p>
          <a:endParaRPr lang="es-ES"/>
        </a:p>
      </dgm:t>
    </dgm:pt>
    <dgm:pt modelId="{FF91214B-EF01-3D43-938B-38982FF4D3AE}" type="pres">
      <dgm:prSet presAssocID="{532797D2-53B7-9840-A768-F2D7B40A597D}" presName="tile1text" presStyleLbl="node1" presStyleIdx="0" presStyleCnt="4">
        <dgm:presLayoutVars>
          <dgm:chMax val="0"/>
          <dgm:chPref val="0"/>
          <dgm:bulletEnabled val="1"/>
        </dgm:presLayoutVars>
      </dgm:prSet>
      <dgm:spPr/>
      <dgm:t>
        <a:bodyPr/>
        <a:lstStyle/>
        <a:p>
          <a:endParaRPr lang="es-ES"/>
        </a:p>
      </dgm:t>
    </dgm:pt>
    <dgm:pt modelId="{389D1B34-5362-2F4C-B175-62E8B9EE3182}" type="pres">
      <dgm:prSet presAssocID="{532797D2-53B7-9840-A768-F2D7B40A597D}" presName="tile2" presStyleLbl="node1" presStyleIdx="1" presStyleCnt="4"/>
      <dgm:spPr/>
      <dgm:t>
        <a:bodyPr/>
        <a:lstStyle/>
        <a:p>
          <a:endParaRPr lang="es-ES"/>
        </a:p>
      </dgm:t>
    </dgm:pt>
    <dgm:pt modelId="{2ABD4710-0987-2845-8CF9-7DABE21315EA}" type="pres">
      <dgm:prSet presAssocID="{532797D2-53B7-9840-A768-F2D7B40A597D}" presName="tile2text" presStyleLbl="node1" presStyleIdx="1" presStyleCnt="4">
        <dgm:presLayoutVars>
          <dgm:chMax val="0"/>
          <dgm:chPref val="0"/>
          <dgm:bulletEnabled val="1"/>
        </dgm:presLayoutVars>
      </dgm:prSet>
      <dgm:spPr/>
      <dgm:t>
        <a:bodyPr/>
        <a:lstStyle/>
        <a:p>
          <a:endParaRPr lang="es-ES"/>
        </a:p>
      </dgm:t>
    </dgm:pt>
    <dgm:pt modelId="{09E071C4-C22A-D54A-8F57-9323E2E5FAC6}" type="pres">
      <dgm:prSet presAssocID="{532797D2-53B7-9840-A768-F2D7B40A597D}" presName="tile3" presStyleLbl="node1" presStyleIdx="2" presStyleCnt="4"/>
      <dgm:spPr/>
      <dgm:t>
        <a:bodyPr/>
        <a:lstStyle/>
        <a:p>
          <a:endParaRPr lang="es-ES"/>
        </a:p>
      </dgm:t>
    </dgm:pt>
    <dgm:pt modelId="{CBA7B8A2-BDC1-4242-8AB7-98A2563C73D2}" type="pres">
      <dgm:prSet presAssocID="{532797D2-53B7-9840-A768-F2D7B40A597D}" presName="tile3text" presStyleLbl="node1" presStyleIdx="2" presStyleCnt="4">
        <dgm:presLayoutVars>
          <dgm:chMax val="0"/>
          <dgm:chPref val="0"/>
          <dgm:bulletEnabled val="1"/>
        </dgm:presLayoutVars>
      </dgm:prSet>
      <dgm:spPr/>
      <dgm:t>
        <a:bodyPr/>
        <a:lstStyle/>
        <a:p>
          <a:endParaRPr lang="es-ES"/>
        </a:p>
      </dgm:t>
    </dgm:pt>
    <dgm:pt modelId="{8B3E324F-EB14-DB49-B9AB-D97E0F10EF2E}" type="pres">
      <dgm:prSet presAssocID="{532797D2-53B7-9840-A768-F2D7B40A597D}" presName="tile4" presStyleLbl="node1" presStyleIdx="3" presStyleCnt="4"/>
      <dgm:spPr/>
      <dgm:t>
        <a:bodyPr/>
        <a:lstStyle/>
        <a:p>
          <a:endParaRPr lang="es-ES"/>
        </a:p>
      </dgm:t>
    </dgm:pt>
    <dgm:pt modelId="{26E5F236-3766-6F4B-8298-F549AEA9B6BC}" type="pres">
      <dgm:prSet presAssocID="{532797D2-53B7-9840-A768-F2D7B40A597D}" presName="tile4text" presStyleLbl="node1" presStyleIdx="3" presStyleCnt="4">
        <dgm:presLayoutVars>
          <dgm:chMax val="0"/>
          <dgm:chPref val="0"/>
          <dgm:bulletEnabled val="1"/>
        </dgm:presLayoutVars>
      </dgm:prSet>
      <dgm:spPr/>
      <dgm:t>
        <a:bodyPr/>
        <a:lstStyle/>
        <a:p>
          <a:endParaRPr lang="es-ES"/>
        </a:p>
      </dgm:t>
    </dgm:pt>
    <dgm:pt modelId="{FA2738F9-3140-D849-9D7D-6E77B3E94212}" type="pres">
      <dgm:prSet presAssocID="{532797D2-53B7-9840-A768-F2D7B40A597D}" presName="centerTile" presStyleLbl="fgShp" presStyleIdx="0" presStyleCnt="1" custScaleX="123775">
        <dgm:presLayoutVars>
          <dgm:chMax val="0"/>
          <dgm:chPref val="0"/>
        </dgm:presLayoutVars>
      </dgm:prSet>
      <dgm:spPr/>
      <dgm:t>
        <a:bodyPr/>
        <a:lstStyle/>
        <a:p>
          <a:endParaRPr lang="es-ES"/>
        </a:p>
      </dgm:t>
    </dgm:pt>
  </dgm:ptLst>
  <dgm:cxnLst>
    <dgm:cxn modelId="{0F88C30A-52FA-B04E-999A-91DA750EEDED}" srcId="{32FF7853-30A3-2B4E-90D3-4C8BF44CDFAC}" destId="{AC9DAFF2-26F6-AB4D-B5B8-54D934C14CCD}" srcOrd="2" destOrd="0" parTransId="{C8CC539A-757C-B843-998A-1EF1E76EC0F8}" sibTransId="{A5A8C4B8-79B4-AE43-91A2-8D6927206379}"/>
    <dgm:cxn modelId="{CCB95928-66DF-FB4A-AE3D-68220AB1BEF7}" type="presOf" srcId="{A97E02DC-126E-964C-94B1-AFFB54E0669A}" destId="{26E5F236-3766-6F4B-8298-F549AEA9B6BC}" srcOrd="1" destOrd="0" presId="urn:microsoft.com/office/officeart/2005/8/layout/matrix1"/>
    <dgm:cxn modelId="{CD1B141F-E489-924A-9441-0BE4892947A9}" srcId="{32FF7853-30A3-2B4E-90D3-4C8BF44CDFAC}" destId="{A97E02DC-126E-964C-94B1-AFFB54E0669A}" srcOrd="3" destOrd="0" parTransId="{5F84F315-4DCB-B645-A784-CDFC37812F54}" sibTransId="{A2125211-F0DE-0341-A354-2946F05002DC}"/>
    <dgm:cxn modelId="{89D3B18C-0471-3849-9E35-98B07360A9FF}" srcId="{32FF7853-30A3-2B4E-90D3-4C8BF44CDFAC}" destId="{D232C0D3-BAF9-4A4D-9DE0-38C856EBDD70}" srcOrd="1" destOrd="0" parTransId="{E602DE5D-FD66-C943-A747-B5AA1C699C8A}" sibTransId="{B69F5710-AAAC-8644-AD7D-D36B0E3CD523}"/>
    <dgm:cxn modelId="{DFD01DF3-4D61-864F-BC1B-6CFBEA0A0B9F}" type="presOf" srcId="{BB33C103-CF3A-9444-8E28-6CBAA08410BE}" destId="{FF91214B-EF01-3D43-938B-38982FF4D3AE}" srcOrd="1" destOrd="0" presId="urn:microsoft.com/office/officeart/2005/8/layout/matrix1"/>
    <dgm:cxn modelId="{9AAE28C5-0AE7-A742-B51A-6C15404CC007}" type="presOf" srcId="{A97E02DC-126E-964C-94B1-AFFB54E0669A}" destId="{8B3E324F-EB14-DB49-B9AB-D97E0F10EF2E}" srcOrd="0" destOrd="0" presId="urn:microsoft.com/office/officeart/2005/8/layout/matrix1"/>
    <dgm:cxn modelId="{451EE7E1-5F21-B241-9520-71BC7AFA76FD}" type="presOf" srcId="{D232C0D3-BAF9-4A4D-9DE0-38C856EBDD70}" destId="{2ABD4710-0987-2845-8CF9-7DABE21315EA}" srcOrd="1" destOrd="0" presId="urn:microsoft.com/office/officeart/2005/8/layout/matrix1"/>
    <dgm:cxn modelId="{28046C42-B8D2-0442-9774-4F6F5168E143}" type="presOf" srcId="{AC9DAFF2-26F6-AB4D-B5B8-54D934C14CCD}" destId="{09E071C4-C22A-D54A-8F57-9323E2E5FAC6}" srcOrd="0" destOrd="0" presId="urn:microsoft.com/office/officeart/2005/8/layout/matrix1"/>
    <dgm:cxn modelId="{8FB6B7A4-8049-214D-984E-13DF2C909B42}" type="presOf" srcId="{32FF7853-30A3-2B4E-90D3-4C8BF44CDFAC}" destId="{FA2738F9-3140-D849-9D7D-6E77B3E94212}" srcOrd="0" destOrd="0" presId="urn:microsoft.com/office/officeart/2005/8/layout/matrix1"/>
    <dgm:cxn modelId="{B1A53375-F34A-CC41-B237-45625D620B1C}" type="presOf" srcId="{BB33C103-CF3A-9444-8E28-6CBAA08410BE}" destId="{6C892B25-F8CE-D344-8D0C-0C0AE186F17D}" srcOrd="0" destOrd="0" presId="urn:microsoft.com/office/officeart/2005/8/layout/matrix1"/>
    <dgm:cxn modelId="{4F9017B2-C4A2-CF48-92BC-1D1D05E8C7C1}" type="presOf" srcId="{AC9DAFF2-26F6-AB4D-B5B8-54D934C14CCD}" destId="{CBA7B8A2-BDC1-4242-8AB7-98A2563C73D2}" srcOrd="1" destOrd="0" presId="urn:microsoft.com/office/officeart/2005/8/layout/matrix1"/>
    <dgm:cxn modelId="{B4663389-FCDA-494C-A3C3-09F825DE8F83}" type="presOf" srcId="{532797D2-53B7-9840-A768-F2D7B40A597D}" destId="{C64E3E0D-0C21-7945-ACA2-3003013CE3F1}" srcOrd="0" destOrd="0" presId="urn:microsoft.com/office/officeart/2005/8/layout/matrix1"/>
    <dgm:cxn modelId="{999070DC-52D4-324C-9669-ACC9D1993D90}" srcId="{532797D2-53B7-9840-A768-F2D7B40A597D}" destId="{32FF7853-30A3-2B4E-90D3-4C8BF44CDFAC}" srcOrd="0" destOrd="0" parTransId="{72E0409B-FEF3-6646-8A19-D7D666A5D315}" sibTransId="{E8620B4F-E08F-724A-A0FC-B5106F006FD9}"/>
    <dgm:cxn modelId="{674870C4-D484-9348-8007-94D9219FF0E7}" srcId="{32FF7853-30A3-2B4E-90D3-4C8BF44CDFAC}" destId="{BB33C103-CF3A-9444-8E28-6CBAA08410BE}" srcOrd="0" destOrd="0" parTransId="{9056F27C-62A2-D847-A760-FA9079F1868B}" sibTransId="{81EDEA1A-0325-1949-860C-B5B0FC92885A}"/>
    <dgm:cxn modelId="{04C3044B-65E3-D543-A566-E16A6417842D}" type="presOf" srcId="{D232C0D3-BAF9-4A4D-9DE0-38C856EBDD70}" destId="{389D1B34-5362-2F4C-B175-62E8B9EE3182}" srcOrd="0" destOrd="0" presId="urn:microsoft.com/office/officeart/2005/8/layout/matrix1"/>
    <dgm:cxn modelId="{60F5A179-C151-9E43-B71C-80D76B05D46E}" type="presParOf" srcId="{C64E3E0D-0C21-7945-ACA2-3003013CE3F1}" destId="{7A6C2DE6-1E97-ED44-818B-5A8F773F8635}" srcOrd="0" destOrd="0" presId="urn:microsoft.com/office/officeart/2005/8/layout/matrix1"/>
    <dgm:cxn modelId="{15392984-6F47-6F4A-A83E-A8ED52BBF889}" type="presParOf" srcId="{7A6C2DE6-1E97-ED44-818B-5A8F773F8635}" destId="{6C892B25-F8CE-D344-8D0C-0C0AE186F17D}" srcOrd="0" destOrd="0" presId="urn:microsoft.com/office/officeart/2005/8/layout/matrix1"/>
    <dgm:cxn modelId="{28D8FBEE-DF1D-1F4F-91F1-F1D7768CEF47}" type="presParOf" srcId="{7A6C2DE6-1E97-ED44-818B-5A8F773F8635}" destId="{FF91214B-EF01-3D43-938B-38982FF4D3AE}" srcOrd="1" destOrd="0" presId="urn:microsoft.com/office/officeart/2005/8/layout/matrix1"/>
    <dgm:cxn modelId="{D40F5B2A-9B30-974D-B968-0853959ECB48}" type="presParOf" srcId="{7A6C2DE6-1E97-ED44-818B-5A8F773F8635}" destId="{389D1B34-5362-2F4C-B175-62E8B9EE3182}" srcOrd="2" destOrd="0" presId="urn:microsoft.com/office/officeart/2005/8/layout/matrix1"/>
    <dgm:cxn modelId="{06BAE038-FFAD-494B-A78E-E7CD3896D7D5}" type="presParOf" srcId="{7A6C2DE6-1E97-ED44-818B-5A8F773F8635}" destId="{2ABD4710-0987-2845-8CF9-7DABE21315EA}" srcOrd="3" destOrd="0" presId="urn:microsoft.com/office/officeart/2005/8/layout/matrix1"/>
    <dgm:cxn modelId="{1AC199D2-93CC-FE41-A466-0FBCD016F700}" type="presParOf" srcId="{7A6C2DE6-1E97-ED44-818B-5A8F773F8635}" destId="{09E071C4-C22A-D54A-8F57-9323E2E5FAC6}" srcOrd="4" destOrd="0" presId="urn:microsoft.com/office/officeart/2005/8/layout/matrix1"/>
    <dgm:cxn modelId="{398CBE7C-B9C9-0140-86C8-72C7F5F65DC0}" type="presParOf" srcId="{7A6C2DE6-1E97-ED44-818B-5A8F773F8635}" destId="{CBA7B8A2-BDC1-4242-8AB7-98A2563C73D2}" srcOrd="5" destOrd="0" presId="urn:microsoft.com/office/officeart/2005/8/layout/matrix1"/>
    <dgm:cxn modelId="{2DE0EEB3-02E2-3742-809C-784096FA8A52}" type="presParOf" srcId="{7A6C2DE6-1E97-ED44-818B-5A8F773F8635}" destId="{8B3E324F-EB14-DB49-B9AB-D97E0F10EF2E}" srcOrd="6" destOrd="0" presId="urn:microsoft.com/office/officeart/2005/8/layout/matrix1"/>
    <dgm:cxn modelId="{CD91AE56-15A4-FD4C-9C99-9F52D904D1D6}" type="presParOf" srcId="{7A6C2DE6-1E97-ED44-818B-5A8F773F8635}" destId="{26E5F236-3766-6F4B-8298-F549AEA9B6BC}" srcOrd="7" destOrd="0" presId="urn:microsoft.com/office/officeart/2005/8/layout/matrix1"/>
    <dgm:cxn modelId="{E4476590-360C-7B47-A814-68105311117F}" type="presParOf" srcId="{C64E3E0D-0C21-7945-ACA2-3003013CE3F1}" destId="{FA2738F9-3140-D849-9D7D-6E77B3E94212}" srcOrd="1" destOrd="0" presId="urn:microsoft.com/office/officeart/2005/8/layout/matrix1"/>
  </dgm:cxnLst>
  <dgm:bg/>
  <dgm:whole>
    <a:ln>
      <a:solidFill>
        <a:schemeClr val="accent5">
          <a:lumMod val="60000"/>
          <a:lumOff val="40000"/>
        </a:schemeClr>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13646E3-3C41-F947-BF77-BF2012BD0104}" type="doc">
      <dgm:prSet loTypeId="urn:microsoft.com/office/officeart/2005/8/layout/cycle4" loCatId="" qsTypeId="urn:microsoft.com/office/officeart/2005/8/quickstyle/simple5" qsCatId="simple" csTypeId="urn:microsoft.com/office/officeart/2005/8/colors/accent1_2" csCatId="accent1" phldr="1"/>
      <dgm:spPr/>
      <dgm:t>
        <a:bodyPr/>
        <a:lstStyle/>
        <a:p>
          <a:endParaRPr lang="es-ES"/>
        </a:p>
      </dgm:t>
    </dgm:pt>
    <dgm:pt modelId="{0C7E725A-08DC-A04E-BA6D-F97C6A34C70E}">
      <dgm:prSet phldrT="[Texto]" custT="1"/>
      <dgm:spPr/>
      <dgm:t>
        <a:bodyPr/>
        <a:lstStyle/>
        <a:p>
          <a:r>
            <a:rPr lang="es-ES" sz="2800" dirty="0" smtClean="0"/>
            <a:t>Familia</a:t>
          </a:r>
          <a:endParaRPr lang="es-ES" sz="2800" dirty="0"/>
        </a:p>
      </dgm:t>
    </dgm:pt>
    <dgm:pt modelId="{BDFD75F0-58FC-2C40-89CE-202AFD210F62}" type="parTrans" cxnId="{AA32A2DC-FF8A-0D4B-9FD3-8B60BCFC8A32}">
      <dgm:prSet/>
      <dgm:spPr/>
      <dgm:t>
        <a:bodyPr/>
        <a:lstStyle/>
        <a:p>
          <a:endParaRPr lang="es-ES"/>
        </a:p>
      </dgm:t>
    </dgm:pt>
    <dgm:pt modelId="{6F40E297-2596-D144-AD63-1773D5A6DE75}" type="sibTrans" cxnId="{AA32A2DC-FF8A-0D4B-9FD3-8B60BCFC8A32}">
      <dgm:prSet/>
      <dgm:spPr/>
      <dgm:t>
        <a:bodyPr/>
        <a:lstStyle/>
        <a:p>
          <a:endParaRPr lang="es-ES"/>
        </a:p>
      </dgm:t>
    </dgm:pt>
    <dgm:pt modelId="{4ED89BA6-057F-2D48-8424-E87E5B431886}">
      <dgm:prSet phldrT="[Texto]" custT="1"/>
      <dgm:spPr/>
      <dgm:t>
        <a:bodyPr/>
        <a:lstStyle/>
        <a:p>
          <a:r>
            <a:rPr lang="es-ES" sz="2000" dirty="0" smtClean="0"/>
            <a:t>Dinero</a:t>
          </a:r>
          <a:endParaRPr lang="es-ES" sz="2000" dirty="0"/>
        </a:p>
      </dgm:t>
    </dgm:pt>
    <dgm:pt modelId="{657DC2EE-7843-5446-8F96-29938B78AA0F}" type="parTrans" cxnId="{E977127C-4496-A94F-A538-138D6AD772AB}">
      <dgm:prSet/>
      <dgm:spPr/>
      <dgm:t>
        <a:bodyPr/>
        <a:lstStyle/>
        <a:p>
          <a:endParaRPr lang="es-ES"/>
        </a:p>
      </dgm:t>
    </dgm:pt>
    <dgm:pt modelId="{643D3AE8-6799-844F-ADE7-2ABFF9ED2452}" type="sibTrans" cxnId="{E977127C-4496-A94F-A538-138D6AD772AB}">
      <dgm:prSet/>
      <dgm:spPr/>
      <dgm:t>
        <a:bodyPr/>
        <a:lstStyle/>
        <a:p>
          <a:endParaRPr lang="es-ES"/>
        </a:p>
      </dgm:t>
    </dgm:pt>
    <dgm:pt modelId="{16FA839F-D0E3-904E-A2C6-C91057DFBD34}">
      <dgm:prSet phldrT="[Texto]"/>
      <dgm:spPr/>
      <dgm:t>
        <a:bodyPr/>
        <a:lstStyle/>
        <a:p>
          <a:r>
            <a:rPr lang="es-ES" dirty="0" smtClean="0"/>
            <a:t>Escuela</a:t>
          </a:r>
          <a:endParaRPr lang="es-ES" dirty="0"/>
        </a:p>
      </dgm:t>
    </dgm:pt>
    <dgm:pt modelId="{4028A822-4B73-8E49-8C21-A4DC83F25897}" type="parTrans" cxnId="{2B66DDA6-8B6F-A24B-9837-08AAA8E0E995}">
      <dgm:prSet/>
      <dgm:spPr/>
      <dgm:t>
        <a:bodyPr/>
        <a:lstStyle/>
        <a:p>
          <a:endParaRPr lang="es-ES"/>
        </a:p>
      </dgm:t>
    </dgm:pt>
    <dgm:pt modelId="{0B9ED70A-CA5E-EA4C-808B-1468F6E23D0E}" type="sibTrans" cxnId="{2B66DDA6-8B6F-A24B-9837-08AAA8E0E995}">
      <dgm:prSet/>
      <dgm:spPr/>
      <dgm:t>
        <a:bodyPr/>
        <a:lstStyle/>
        <a:p>
          <a:endParaRPr lang="es-ES"/>
        </a:p>
      </dgm:t>
    </dgm:pt>
    <dgm:pt modelId="{DD145DD1-9CA1-3747-BB93-A6DE174479DD}">
      <dgm:prSet phldrT="[Texto]" custT="1"/>
      <dgm:spPr/>
      <dgm:t>
        <a:bodyPr/>
        <a:lstStyle/>
        <a:p>
          <a:r>
            <a:rPr lang="es-ES" sz="2000" dirty="0" smtClean="0"/>
            <a:t>Contenidos curriculares</a:t>
          </a:r>
          <a:endParaRPr lang="es-ES" sz="2000" dirty="0"/>
        </a:p>
      </dgm:t>
    </dgm:pt>
    <dgm:pt modelId="{DB43A1AB-46FB-DC4A-9F10-3BED426E23D5}" type="parTrans" cxnId="{B16F0478-F4A6-3848-BDD6-C0423A7E21CA}">
      <dgm:prSet/>
      <dgm:spPr/>
      <dgm:t>
        <a:bodyPr/>
        <a:lstStyle/>
        <a:p>
          <a:endParaRPr lang="es-ES"/>
        </a:p>
      </dgm:t>
    </dgm:pt>
    <dgm:pt modelId="{E64D91C6-0FC8-7A4B-8D7D-DF032FB96F61}" type="sibTrans" cxnId="{B16F0478-F4A6-3848-BDD6-C0423A7E21CA}">
      <dgm:prSet/>
      <dgm:spPr/>
      <dgm:t>
        <a:bodyPr/>
        <a:lstStyle/>
        <a:p>
          <a:endParaRPr lang="es-ES"/>
        </a:p>
      </dgm:t>
    </dgm:pt>
    <dgm:pt modelId="{6C79BF27-197D-4E4B-A3D8-4D643357084B}">
      <dgm:prSet phldrT="[Texto]"/>
      <dgm:spPr/>
      <dgm:t>
        <a:bodyPr/>
        <a:lstStyle/>
        <a:p>
          <a:r>
            <a:rPr lang="es-ES" dirty="0" smtClean="0"/>
            <a:t>Entorno</a:t>
          </a:r>
          <a:endParaRPr lang="es-ES" dirty="0"/>
        </a:p>
      </dgm:t>
    </dgm:pt>
    <dgm:pt modelId="{AFF2990E-ED14-1E49-ADC7-54BC9D3FA61D}" type="parTrans" cxnId="{439F2AED-0EC5-7F40-BCE6-C69656213423}">
      <dgm:prSet/>
      <dgm:spPr/>
      <dgm:t>
        <a:bodyPr/>
        <a:lstStyle/>
        <a:p>
          <a:endParaRPr lang="es-ES"/>
        </a:p>
      </dgm:t>
    </dgm:pt>
    <dgm:pt modelId="{B224D8AE-6DBB-CE4D-9505-389743DAA8A4}" type="sibTrans" cxnId="{439F2AED-0EC5-7F40-BCE6-C69656213423}">
      <dgm:prSet/>
      <dgm:spPr/>
      <dgm:t>
        <a:bodyPr/>
        <a:lstStyle/>
        <a:p>
          <a:endParaRPr lang="es-ES"/>
        </a:p>
      </dgm:t>
    </dgm:pt>
    <dgm:pt modelId="{05813089-6497-6149-8642-E30158835744}">
      <dgm:prSet phldrT="[Texto]" custT="1"/>
      <dgm:spPr/>
      <dgm:t>
        <a:bodyPr/>
        <a:lstStyle/>
        <a:p>
          <a:endParaRPr lang="es-ES" sz="2000" dirty="0"/>
        </a:p>
      </dgm:t>
    </dgm:pt>
    <dgm:pt modelId="{D5E851EC-45E5-2F42-B38A-9928C044CE1B}" type="parTrans" cxnId="{6049B3F0-4B8E-C64E-B3B8-F6D6E365A935}">
      <dgm:prSet/>
      <dgm:spPr/>
      <dgm:t>
        <a:bodyPr/>
        <a:lstStyle/>
        <a:p>
          <a:endParaRPr lang="es-ES"/>
        </a:p>
      </dgm:t>
    </dgm:pt>
    <dgm:pt modelId="{A4392509-5C8F-5247-931B-FDE9501B8384}" type="sibTrans" cxnId="{6049B3F0-4B8E-C64E-B3B8-F6D6E365A935}">
      <dgm:prSet/>
      <dgm:spPr/>
      <dgm:t>
        <a:bodyPr/>
        <a:lstStyle/>
        <a:p>
          <a:endParaRPr lang="es-ES"/>
        </a:p>
      </dgm:t>
    </dgm:pt>
    <dgm:pt modelId="{2641BA16-44BE-CB4B-9F72-50A2DFC7D65A}">
      <dgm:prSet phldrT="[Texto]" custT="1"/>
      <dgm:spPr/>
      <dgm:t>
        <a:bodyPr/>
        <a:lstStyle/>
        <a:p>
          <a:r>
            <a:rPr lang="es-ES" sz="2000" dirty="0" smtClean="0"/>
            <a:t>Tiempo</a:t>
          </a:r>
          <a:endParaRPr lang="es-ES" sz="2000" dirty="0"/>
        </a:p>
      </dgm:t>
    </dgm:pt>
    <dgm:pt modelId="{4013B371-6806-AA4D-B098-89539D3A39ED}" type="parTrans" cxnId="{E44A6E80-139E-0A4D-90BB-7F1A80E91387}">
      <dgm:prSet/>
      <dgm:spPr/>
      <dgm:t>
        <a:bodyPr/>
        <a:lstStyle/>
        <a:p>
          <a:endParaRPr lang="es-ES"/>
        </a:p>
      </dgm:t>
    </dgm:pt>
    <dgm:pt modelId="{4A405E46-8405-D54B-BD4D-35458777D5BE}" type="sibTrans" cxnId="{E44A6E80-139E-0A4D-90BB-7F1A80E91387}">
      <dgm:prSet/>
      <dgm:spPr/>
      <dgm:t>
        <a:bodyPr/>
        <a:lstStyle/>
        <a:p>
          <a:endParaRPr lang="es-ES"/>
        </a:p>
      </dgm:t>
    </dgm:pt>
    <dgm:pt modelId="{4EF48B64-43C6-1145-ABF0-FC015F8EE963}">
      <dgm:prSet phldrT="[Texto]" custT="1"/>
      <dgm:spPr/>
      <dgm:t>
        <a:bodyPr/>
        <a:lstStyle/>
        <a:p>
          <a:r>
            <a:rPr lang="es-ES" sz="2000" dirty="0" smtClean="0"/>
            <a:t>Estructura familiar</a:t>
          </a:r>
          <a:endParaRPr lang="es-ES" sz="2000" dirty="0"/>
        </a:p>
      </dgm:t>
    </dgm:pt>
    <dgm:pt modelId="{FC397298-6BDF-5F4B-9770-3A92F144B20C}" type="parTrans" cxnId="{CD15E4F9-A0B5-E64A-A03A-69D37EEFB746}">
      <dgm:prSet/>
      <dgm:spPr/>
      <dgm:t>
        <a:bodyPr/>
        <a:lstStyle/>
        <a:p>
          <a:endParaRPr lang="es-ES"/>
        </a:p>
      </dgm:t>
    </dgm:pt>
    <dgm:pt modelId="{448DA3B7-8BB8-CE4B-BB66-4DE20C659E45}" type="sibTrans" cxnId="{CD15E4F9-A0B5-E64A-A03A-69D37EEFB746}">
      <dgm:prSet/>
      <dgm:spPr/>
      <dgm:t>
        <a:bodyPr/>
        <a:lstStyle/>
        <a:p>
          <a:endParaRPr lang="es-ES"/>
        </a:p>
      </dgm:t>
    </dgm:pt>
    <dgm:pt modelId="{5BD57CEA-32CE-2C49-B8D5-CEB537007767}">
      <dgm:prSet phldrT="[Texto]" custT="1"/>
      <dgm:spPr/>
      <dgm:t>
        <a:bodyPr/>
        <a:lstStyle/>
        <a:p>
          <a:r>
            <a:rPr lang="es-ES" sz="2000" dirty="0" smtClean="0"/>
            <a:t>Entorno escolar</a:t>
          </a:r>
          <a:endParaRPr lang="es-ES" sz="2000" dirty="0"/>
        </a:p>
      </dgm:t>
    </dgm:pt>
    <dgm:pt modelId="{ADE0374C-B86A-C74C-A870-D19D3C7D17DC}" type="parTrans" cxnId="{8B1F007A-86BA-A94E-95C8-B6420FD2112D}">
      <dgm:prSet/>
      <dgm:spPr/>
      <dgm:t>
        <a:bodyPr/>
        <a:lstStyle/>
        <a:p>
          <a:endParaRPr lang="es-ES"/>
        </a:p>
      </dgm:t>
    </dgm:pt>
    <dgm:pt modelId="{6A58F0BE-E88A-FC49-BA22-0137FBB3668F}" type="sibTrans" cxnId="{8B1F007A-86BA-A94E-95C8-B6420FD2112D}">
      <dgm:prSet/>
      <dgm:spPr/>
      <dgm:t>
        <a:bodyPr/>
        <a:lstStyle/>
        <a:p>
          <a:endParaRPr lang="es-ES"/>
        </a:p>
      </dgm:t>
    </dgm:pt>
    <dgm:pt modelId="{0D025D27-534C-D747-A256-0DDB85824F8B}">
      <dgm:prSet phldrT="[Texto]"/>
      <dgm:spPr/>
      <dgm:t>
        <a:bodyPr/>
        <a:lstStyle/>
        <a:p>
          <a:r>
            <a:rPr lang="es-ES" dirty="0" smtClean="0"/>
            <a:t>Mundo Laboral</a:t>
          </a:r>
          <a:endParaRPr lang="es-ES" dirty="0"/>
        </a:p>
      </dgm:t>
    </dgm:pt>
    <dgm:pt modelId="{8C949CC2-4CC4-BD40-816D-3F35D7E1372B}" type="sibTrans" cxnId="{5568EDDE-A922-B14F-AE40-798BA333F7E7}">
      <dgm:prSet/>
      <dgm:spPr/>
      <dgm:t>
        <a:bodyPr/>
        <a:lstStyle/>
        <a:p>
          <a:endParaRPr lang="es-ES"/>
        </a:p>
      </dgm:t>
    </dgm:pt>
    <dgm:pt modelId="{00615DDD-18EF-4442-8A2E-780BB37C7C20}" type="parTrans" cxnId="{5568EDDE-A922-B14F-AE40-798BA333F7E7}">
      <dgm:prSet/>
      <dgm:spPr/>
      <dgm:t>
        <a:bodyPr/>
        <a:lstStyle/>
        <a:p>
          <a:endParaRPr lang="es-ES"/>
        </a:p>
      </dgm:t>
    </dgm:pt>
    <dgm:pt modelId="{352712F9-32BF-4540-813B-63393B067898}">
      <dgm:prSet phldrT="[Texto]" custT="1"/>
      <dgm:spPr/>
      <dgm:t>
        <a:bodyPr/>
        <a:lstStyle/>
        <a:p>
          <a:endParaRPr lang="es-ES" sz="1600" dirty="0"/>
        </a:p>
      </dgm:t>
    </dgm:pt>
    <dgm:pt modelId="{28E9133A-891F-8548-B396-BDC5A5EB0801}" type="sibTrans" cxnId="{0DA044AB-7DDD-794F-A361-AF687372E8DE}">
      <dgm:prSet/>
      <dgm:spPr/>
      <dgm:t>
        <a:bodyPr/>
        <a:lstStyle/>
        <a:p>
          <a:endParaRPr lang="es-ES"/>
        </a:p>
      </dgm:t>
    </dgm:pt>
    <dgm:pt modelId="{3BAFB7BB-4C47-CA4E-97DB-6A4AB9C526AF}" type="parTrans" cxnId="{0DA044AB-7DDD-794F-A361-AF687372E8DE}">
      <dgm:prSet/>
      <dgm:spPr/>
      <dgm:t>
        <a:bodyPr/>
        <a:lstStyle/>
        <a:p>
          <a:endParaRPr lang="es-ES"/>
        </a:p>
      </dgm:t>
    </dgm:pt>
    <dgm:pt modelId="{D4DF10FF-B18E-AC4E-A176-4231F262BF5B}">
      <dgm:prSet phldrT="[Texto]" custT="1"/>
      <dgm:spPr/>
      <dgm:t>
        <a:bodyPr/>
        <a:lstStyle/>
        <a:p>
          <a:r>
            <a:rPr lang="es-ES" sz="2000" dirty="0" smtClean="0"/>
            <a:t>Docentes</a:t>
          </a:r>
          <a:endParaRPr lang="es-ES" sz="2000" dirty="0"/>
        </a:p>
      </dgm:t>
    </dgm:pt>
    <dgm:pt modelId="{7BB91EAF-F423-FA48-8868-3F96B64CC4B9}" type="parTrans" cxnId="{9B1F9B3F-BBB1-9E43-A638-86F15EB05026}">
      <dgm:prSet/>
      <dgm:spPr/>
      <dgm:t>
        <a:bodyPr/>
        <a:lstStyle/>
        <a:p>
          <a:endParaRPr lang="es-ES"/>
        </a:p>
      </dgm:t>
    </dgm:pt>
    <dgm:pt modelId="{6660B8FB-B1A9-CE4C-958D-875AB6788839}" type="sibTrans" cxnId="{9B1F9B3F-BBB1-9E43-A638-86F15EB05026}">
      <dgm:prSet/>
      <dgm:spPr/>
      <dgm:t>
        <a:bodyPr/>
        <a:lstStyle/>
        <a:p>
          <a:endParaRPr lang="es-ES"/>
        </a:p>
      </dgm:t>
    </dgm:pt>
    <dgm:pt modelId="{823404B7-DE61-154E-A24E-39BB771D4A1B}">
      <dgm:prSet phldrT="[Texto]" custT="1"/>
      <dgm:spPr/>
      <dgm:t>
        <a:bodyPr/>
        <a:lstStyle/>
        <a:p>
          <a:r>
            <a:rPr lang="es-ES" sz="2000" dirty="0" smtClean="0"/>
            <a:t>Extracurriculares</a:t>
          </a:r>
          <a:endParaRPr lang="es-ES" sz="2000" dirty="0"/>
        </a:p>
      </dgm:t>
    </dgm:pt>
    <dgm:pt modelId="{8505303F-0AF6-024D-B661-699D6067532B}" type="parTrans" cxnId="{F3337FF0-22FA-DF41-815E-F3C8B260A132}">
      <dgm:prSet/>
      <dgm:spPr/>
      <dgm:t>
        <a:bodyPr/>
        <a:lstStyle/>
        <a:p>
          <a:endParaRPr lang="es-ES"/>
        </a:p>
      </dgm:t>
    </dgm:pt>
    <dgm:pt modelId="{6FFE4EED-0404-DD4A-A964-2D6AA904579A}" type="sibTrans" cxnId="{F3337FF0-22FA-DF41-815E-F3C8B260A132}">
      <dgm:prSet/>
      <dgm:spPr/>
      <dgm:t>
        <a:bodyPr/>
        <a:lstStyle/>
        <a:p>
          <a:endParaRPr lang="es-ES"/>
        </a:p>
      </dgm:t>
    </dgm:pt>
    <dgm:pt modelId="{F836109E-B5A9-E244-8519-2C2524F135C5}" type="pres">
      <dgm:prSet presAssocID="{E13646E3-3C41-F947-BF77-BF2012BD0104}" presName="cycleMatrixDiagram" presStyleCnt="0">
        <dgm:presLayoutVars>
          <dgm:chMax val="1"/>
          <dgm:dir/>
          <dgm:animLvl val="lvl"/>
          <dgm:resizeHandles val="exact"/>
        </dgm:presLayoutVars>
      </dgm:prSet>
      <dgm:spPr/>
      <dgm:t>
        <a:bodyPr/>
        <a:lstStyle/>
        <a:p>
          <a:endParaRPr lang="es-ES"/>
        </a:p>
      </dgm:t>
    </dgm:pt>
    <dgm:pt modelId="{6EE90168-D5DB-CE48-913A-D8C0ECE42F89}" type="pres">
      <dgm:prSet presAssocID="{E13646E3-3C41-F947-BF77-BF2012BD0104}" presName="children" presStyleCnt="0"/>
      <dgm:spPr/>
    </dgm:pt>
    <dgm:pt modelId="{642A5239-13C7-C84F-9558-6FCB898A759A}" type="pres">
      <dgm:prSet presAssocID="{E13646E3-3C41-F947-BF77-BF2012BD0104}" presName="child1group" presStyleCnt="0"/>
      <dgm:spPr/>
    </dgm:pt>
    <dgm:pt modelId="{86ED5E62-D05B-224B-8536-7BE18CBB3B5F}" type="pres">
      <dgm:prSet presAssocID="{E13646E3-3C41-F947-BF77-BF2012BD0104}" presName="child1" presStyleLbl="bgAcc1" presStyleIdx="0" presStyleCnt="4" custScaleX="130010"/>
      <dgm:spPr/>
      <dgm:t>
        <a:bodyPr/>
        <a:lstStyle/>
        <a:p>
          <a:endParaRPr lang="es-ES"/>
        </a:p>
      </dgm:t>
    </dgm:pt>
    <dgm:pt modelId="{B3DBC036-52D3-E941-8DC4-3ACB99455D2F}" type="pres">
      <dgm:prSet presAssocID="{E13646E3-3C41-F947-BF77-BF2012BD0104}" presName="child1Text" presStyleLbl="bgAcc1" presStyleIdx="0" presStyleCnt="4">
        <dgm:presLayoutVars>
          <dgm:bulletEnabled val="1"/>
        </dgm:presLayoutVars>
      </dgm:prSet>
      <dgm:spPr/>
      <dgm:t>
        <a:bodyPr/>
        <a:lstStyle/>
        <a:p>
          <a:endParaRPr lang="es-ES"/>
        </a:p>
      </dgm:t>
    </dgm:pt>
    <dgm:pt modelId="{E665E9A6-937C-394D-A9A7-784ED36A176B}" type="pres">
      <dgm:prSet presAssocID="{E13646E3-3C41-F947-BF77-BF2012BD0104}" presName="child2group" presStyleCnt="0"/>
      <dgm:spPr/>
    </dgm:pt>
    <dgm:pt modelId="{4C503CB7-04C2-F34F-B515-55A922408DCD}" type="pres">
      <dgm:prSet presAssocID="{E13646E3-3C41-F947-BF77-BF2012BD0104}" presName="child2" presStyleLbl="bgAcc1" presStyleIdx="1" presStyleCnt="4" custScaleX="128616" custLinFactNeighborX="10710"/>
      <dgm:spPr/>
      <dgm:t>
        <a:bodyPr/>
        <a:lstStyle/>
        <a:p>
          <a:endParaRPr lang="es-ES"/>
        </a:p>
      </dgm:t>
    </dgm:pt>
    <dgm:pt modelId="{61C3F1CB-74D5-0248-AF97-5296E3ADC232}" type="pres">
      <dgm:prSet presAssocID="{E13646E3-3C41-F947-BF77-BF2012BD0104}" presName="child2Text" presStyleLbl="bgAcc1" presStyleIdx="1" presStyleCnt="4">
        <dgm:presLayoutVars>
          <dgm:bulletEnabled val="1"/>
        </dgm:presLayoutVars>
      </dgm:prSet>
      <dgm:spPr/>
      <dgm:t>
        <a:bodyPr/>
        <a:lstStyle/>
        <a:p>
          <a:endParaRPr lang="es-ES"/>
        </a:p>
      </dgm:t>
    </dgm:pt>
    <dgm:pt modelId="{2F82C73C-6B2A-2940-B670-1A08CF7654D7}" type="pres">
      <dgm:prSet presAssocID="{E13646E3-3C41-F947-BF77-BF2012BD0104}" presName="child3group" presStyleCnt="0"/>
      <dgm:spPr/>
    </dgm:pt>
    <dgm:pt modelId="{B085E733-8422-A740-8EEC-E9CF6F878CFE}" type="pres">
      <dgm:prSet presAssocID="{E13646E3-3C41-F947-BF77-BF2012BD0104}" presName="child3" presStyleLbl="bgAcc1" presStyleIdx="2" presStyleCnt="4" custScaleX="125507" custLinFactNeighborX="5950" custLinFactNeighborY="-12866"/>
      <dgm:spPr/>
      <dgm:t>
        <a:bodyPr/>
        <a:lstStyle/>
        <a:p>
          <a:endParaRPr lang="es-ES"/>
        </a:p>
      </dgm:t>
    </dgm:pt>
    <dgm:pt modelId="{30AD91E4-9A6E-924F-811C-6875A5DAE191}" type="pres">
      <dgm:prSet presAssocID="{E13646E3-3C41-F947-BF77-BF2012BD0104}" presName="child3Text" presStyleLbl="bgAcc1" presStyleIdx="2" presStyleCnt="4">
        <dgm:presLayoutVars>
          <dgm:bulletEnabled val="1"/>
        </dgm:presLayoutVars>
      </dgm:prSet>
      <dgm:spPr/>
      <dgm:t>
        <a:bodyPr/>
        <a:lstStyle/>
        <a:p>
          <a:endParaRPr lang="es-ES"/>
        </a:p>
      </dgm:t>
    </dgm:pt>
    <dgm:pt modelId="{34B2CDCC-1A96-914E-8B69-492515A8E956}" type="pres">
      <dgm:prSet presAssocID="{E13646E3-3C41-F947-BF77-BF2012BD0104}" presName="child4group" presStyleCnt="0"/>
      <dgm:spPr/>
    </dgm:pt>
    <dgm:pt modelId="{BBB55198-C55D-D642-83CE-FDB68773E3F8}" type="pres">
      <dgm:prSet presAssocID="{E13646E3-3C41-F947-BF77-BF2012BD0104}" presName="child4" presStyleLbl="bgAcc1" presStyleIdx="3" presStyleCnt="4" custLinFactNeighborX="-16187" custLinFactNeighborY="-12637"/>
      <dgm:spPr/>
      <dgm:t>
        <a:bodyPr/>
        <a:lstStyle/>
        <a:p>
          <a:endParaRPr lang="es-ES"/>
        </a:p>
      </dgm:t>
    </dgm:pt>
    <dgm:pt modelId="{126F54FA-8DC3-7C41-974C-20CA97AF0022}" type="pres">
      <dgm:prSet presAssocID="{E13646E3-3C41-F947-BF77-BF2012BD0104}" presName="child4Text" presStyleLbl="bgAcc1" presStyleIdx="3" presStyleCnt="4">
        <dgm:presLayoutVars>
          <dgm:bulletEnabled val="1"/>
        </dgm:presLayoutVars>
      </dgm:prSet>
      <dgm:spPr/>
      <dgm:t>
        <a:bodyPr/>
        <a:lstStyle/>
        <a:p>
          <a:endParaRPr lang="es-ES"/>
        </a:p>
      </dgm:t>
    </dgm:pt>
    <dgm:pt modelId="{1E998FD4-BE1C-5A4E-B8D1-6C5416806563}" type="pres">
      <dgm:prSet presAssocID="{E13646E3-3C41-F947-BF77-BF2012BD0104}" presName="childPlaceholder" presStyleCnt="0"/>
      <dgm:spPr/>
    </dgm:pt>
    <dgm:pt modelId="{83F47049-C820-2C4D-B0A7-A2D2F673F6DB}" type="pres">
      <dgm:prSet presAssocID="{E13646E3-3C41-F947-BF77-BF2012BD0104}" presName="circle" presStyleCnt="0"/>
      <dgm:spPr/>
    </dgm:pt>
    <dgm:pt modelId="{4295EA12-882D-2446-AE03-350A768EFC05}" type="pres">
      <dgm:prSet presAssocID="{E13646E3-3C41-F947-BF77-BF2012BD0104}" presName="quadrant1" presStyleLbl="node1" presStyleIdx="0" presStyleCnt="4" custScaleX="112743">
        <dgm:presLayoutVars>
          <dgm:chMax val="1"/>
          <dgm:bulletEnabled val="1"/>
        </dgm:presLayoutVars>
      </dgm:prSet>
      <dgm:spPr/>
      <dgm:t>
        <a:bodyPr/>
        <a:lstStyle/>
        <a:p>
          <a:endParaRPr lang="es-ES"/>
        </a:p>
      </dgm:t>
    </dgm:pt>
    <dgm:pt modelId="{C8BF3875-700C-F242-90FD-60243A886611}" type="pres">
      <dgm:prSet presAssocID="{E13646E3-3C41-F947-BF77-BF2012BD0104}" presName="quadrant2" presStyleLbl="node1" presStyleIdx="1" presStyleCnt="4">
        <dgm:presLayoutVars>
          <dgm:chMax val="1"/>
          <dgm:bulletEnabled val="1"/>
        </dgm:presLayoutVars>
      </dgm:prSet>
      <dgm:spPr/>
      <dgm:t>
        <a:bodyPr/>
        <a:lstStyle/>
        <a:p>
          <a:endParaRPr lang="es-ES"/>
        </a:p>
      </dgm:t>
    </dgm:pt>
    <dgm:pt modelId="{B1963281-CF7B-4044-899A-F06A0422A9F7}" type="pres">
      <dgm:prSet presAssocID="{E13646E3-3C41-F947-BF77-BF2012BD0104}" presName="quadrant3" presStyleLbl="node1" presStyleIdx="2" presStyleCnt="4">
        <dgm:presLayoutVars>
          <dgm:chMax val="1"/>
          <dgm:bulletEnabled val="1"/>
        </dgm:presLayoutVars>
      </dgm:prSet>
      <dgm:spPr/>
      <dgm:t>
        <a:bodyPr/>
        <a:lstStyle/>
        <a:p>
          <a:endParaRPr lang="es-ES"/>
        </a:p>
      </dgm:t>
    </dgm:pt>
    <dgm:pt modelId="{F3A06DB1-B80B-044F-A386-5951BDF17812}" type="pres">
      <dgm:prSet presAssocID="{E13646E3-3C41-F947-BF77-BF2012BD0104}" presName="quadrant4" presStyleLbl="node1" presStyleIdx="3" presStyleCnt="4" custScaleX="111384" custLinFactNeighborY="-637">
        <dgm:presLayoutVars>
          <dgm:chMax val="1"/>
          <dgm:bulletEnabled val="1"/>
        </dgm:presLayoutVars>
      </dgm:prSet>
      <dgm:spPr/>
      <dgm:t>
        <a:bodyPr/>
        <a:lstStyle/>
        <a:p>
          <a:endParaRPr lang="es-ES"/>
        </a:p>
      </dgm:t>
    </dgm:pt>
    <dgm:pt modelId="{950C47E5-BE2D-084E-A304-C3E034870842}" type="pres">
      <dgm:prSet presAssocID="{E13646E3-3C41-F947-BF77-BF2012BD0104}" presName="quadrantPlaceholder" presStyleCnt="0"/>
      <dgm:spPr/>
    </dgm:pt>
    <dgm:pt modelId="{9D987653-F4EB-AD46-A423-E304F090A674}" type="pres">
      <dgm:prSet presAssocID="{E13646E3-3C41-F947-BF77-BF2012BD0104}" presName="center1" presStyleLbl="fgShp" presStyleIdx="0" presStyleCnt="2"/>
      <dgm:spPr/>
    </dgm:pt>
    <dgm:pt modelId="{AD47E624-900F-1C4C-AE44-33B2F62BA329}" type="pres">
      <dgm:prSet presAssocID="{E13646E3-3C41-F947-BF77-BF2012BD0104}" presName="center2" presStyleLbl="fgShp" presStyleIdx="1" presStyleCnt="2"/>
      <dgm:spPr/>
    </dgm:pt>
  </dgm:ptLst>
  <dgm:cxnLst>
    <dgm:cxn modelId="{95C2A338-05A2-9A4E-9AF6-016C0974E1F7}" type="presOf" srcId="{2641BA16-44BE-CB4B-9F72-50A2DFC7D65A}" destId="{B3DBC036-52D3-E941-8DC4-3ACB99455D2F}" srcOrd="1" destOrd="1" presId="urn:microsoft.com/office/officeart/2005/8/layout/cycle4"/>
    <dgm:cxn modelId="{6A336AB7-F07A-3044-86BF-5850E87E3D03}" type="presOf" srcId="{352712F9-32BF-4540-813B-63393B067898}" destId="{126F54FA-8DC3-7C41-974C-20CA97AF0022}" srcOrd="1" destOrd="0" presId="urn:microsoft.com/office/officeart/2005/8/layout/cycle4"/>
    <dgm:cxn modelId="{AA32A2DC-FF8A-0D4B-9FD3-8B60BCFC8A32}" srcId="{E13646E3-3C41-F947-BF77-BF2012BD0104}" destId="{0C7E725A-08DC-A04E-BA6D-F97C6A34C70E}" srcOrd="0" destOrd="0" parTransId="{BDFD75F0-58FC-2C40-89CE-202AFD210F62}" sibTransId="{6F40E297-2596-D144-AD63-1773D5A6DE75}"/>
    <dgm:cxn modelId="{E9535315-E3EF-6F4B-A4C8-8066C83D0F38}" type="presOf" srcId="{5BD57CEA-32CE-2C49-B8D5-CEB537007767}" destId="{4C503CB7-04C2-F34F-B515-55A922408DCD}" srcOrd="0" destOrd="1" presId="urn:microsoft.com/office/officeart/2005/8/layout/cycle4"/>
    <dgm:cxn modelId="{9B1F9B3F-BBB1-9E43-A638-86F15EB05026}" srcId="{16FA839F-D0E3-904E-A2C6-C91057DFBD34}" destId="{D4DF10FF-B18E-AC4E-A176-4231F262BF5B}" srcOrd="2" destOrd="0" parTransId="{7BB91EAF-F423-FA48-8868-3F96B64CC4B9}" sibTransId="{6660B8FB-B1A9-CE4C-958D-875AB6788839}"/>
    <dgm:cxn modelId="{33A8B642-A32C-374F-9419-C00559CB8594}" type="presOf" srcId="{2641BA16-44BE-CB4B-9F72-50A2DFC7D65A}" destId="{86ED5E62-D05B-224B-8536-7BE18CBB3B5F}" srcOrd="0" destOrd="1" presId="urn:microsoft.com/office/officeart/2005/8/layout/cycle4"/>
    <dgm:cxn modelId="{4825009B-CCCD-0948-ACA0-EEDEB5934FC9}" type="presOf" srcId="{4ED89BA6-057F-2D48-8424-E87E5B431886}" destId="{86ED5E62-D05B-224B-8536-7BE18CBB3B5F}" srcOrd="0" destOrd="0" presId="urn:microsoft.com/office/officeart/2005/8/layout/cycle4"/>
    <dgm:cxn modelId="{B16F0478-F4A6-3848-BDD6-C0423A7E21CA}" srcId="{16FA839F-D0E3-904E-A2C6-C91057DFBD34}" destId="{DD145DD1-9CA1-3747-BB93-A6DE174479DD}" srcOrd="0" destOrd="0" parTransId="{DB43A1AB-46FB-DC4A-9F10-3BED426E23D5}" sibTransId="{E64D91C6-0FC8-7A4B-8D7D-DF032FB96F61}"/>
    <dgm:cxn modelId="{0DA044AB-7DDD-794F-A361-AF687372E8DE}" srcId="{0D025D27-534C-D747-A256-0DDB85824F8B}" destId="{352712F9-32BF-4540-813B-63393B067898}" srcOrd="0" destOrd="0" parTransId="{3BAFB7BB-4C47-CA4E-97DB-6A4AB9C526AF}" sibTransId="{28E9133A-891F-8548-B396-BDC5A5EB0801}"/>
    <dgm:cxn modelId="{041BCFE5-B33C-D147-BCFC-A7BC540DDAF5}" type="presOf" srcId="{DD145DD1-9CA1-3747-BB93-A6DE174479DD}" destId="{61C3F1CB-74D5-0248-AF97-5296E3ADC232}" srcOrd="1" destOrd="0" presId="urn:microsoft.com/office/officeart/2005/8/layout/cycle4"/>
    <dgm:cxn modelId="{7EA0A2CE-1803-2743-B2EE-42774D5441DA}" type="presOf" srcId="{D4DF10FF-B18E-AC4E-A176-4231F262BF5B}" destId="{4C503CB7-04C2-F34F-B515-55A922408DCD}" srcOrd="0" destOrd="2" presId="urn:microsoft.com/office/officeart/2005/8/layout/cycle4"/>
    <dgm:cxn modelId="{E977127C-4496-A94F-A538-138D6AD772AB}" srcId="{0C7E725A-08DC-A04E-BA6D-F97C6A34C70E}" destId="{4ED89BA6-057F-2D48-8424-E87E5B431886}" srcOrd="0" destOrd="0" parTransId="{657DC2EE-7843-5446-8F96-29938B78AA0F}" sibTransId="{643D3AE8-6799-844F-ADE7-2ABFF9ED2452}"/>
    <dgm:cxn modelId="{4057FFE3-23B0-A24C-A68D-4BAF07599EEB}" type="presOf" srcId="{05813089-6497-6149-8642-E30158835744}" destId="{30AD91E4-9A6E-924F-811C-6875A5DAE191}" srcOrd="1" destOrd="0" presId="urn:microsoft.com/office/officeart/2005/8/layout/cycle4"/>
    <dgm:cxn modelId="{9168DD3A-7F57-EE4E-BB45-214F3A3BF86D}" type="presOf" srcId="{E13646E3-3C41-F947-BF77-BF2012BD0104}" destId="{F836109E-B5A9-E244-8519-2C2524F135C5}" srcOrd="0" destOrd="0" presId="urn:microsoft.com/office/officeart/2005/8/layout/cycle4"/>
    <dgm:cxn modelId="{B0F663D9-4908-E246-8F3A-5E3B01A31E7E}" type="presOf" srcId="{0C7E725A-08DC-A04E-BA6D-F97C6A34C70E}" destId="{4295EA12-882D-2446-AE03-350A768EFC05}" srcOrd="0" destOrd="0" presId="urn:microsoft.com/office/officeart/2005/8/layout/cycle4"/>
    <dgm:cxn modelId="{95CA55BE-A82F-4D49-8973-2A66E373FFBD}" type="presOf" srcId="{823404B7-DE61-154E-A24E-39BB771D4A1B}" destId="{61C3F1CB-74D5-0248-AF97-5296E3ADC232}" srcOrd="1" destOrd="3" presId="urn:microsoft.com/office/officeart/2005/8/layout/cycle4"/>
    <dgm:cxn modelId="{ECEE7E28-30E4-C645-96B8-8F54EDFED7CD}" type="presOf" srcId="{4ED89BA6-057F-2D48-8424-E87E5B431886}" destId="{B3DBC036-52D3-E941-8DC4-3ACB99455D2F}" srcOrd="1" destOrd="0" presId="urn:microsoft.com/office/officeart/2005/8/layout/cycle4"/>
    <dgm:cxn modelId="{F3337FF0-22FA-DF41-815E-F3C8B260A132}" srcId="{16FA839F-D0E3-904E-A2C6-C91057DFBD34}" destId="{823404B7-DE61-154E-A24E-39BB771D4A1B}" srcOrd="3" destOrd="0" parTransId="{8505303F-0AF6-024D-B661-699D6067532B}" sibTransId="{6FFE4EED-0404-DD4A-A964-2D6AA904579A}"/>
    <dgm:cxn modelId="{8B1F007A-86BA-A94E-95C8-B6420FD2112D}" srcId="{16FA839F-D0E3-904E-A2C6-C91057DFBD34}" destId="{5BD57CEA-32CE-2C49-B8D5-CEB537007767}" srcOrd="1" destOrd="0" parTransId="{ADE0374C-B86A-C74C-A870-D19D3C7D17DC}" sibTransId="{6A58F0BE-E88A-FC49-BA22-0137FBB3668F}"/>
    <dgm:cxn modelId="{3E055CCD-68D1-EC44-967C-2F24C5381935}" type="presOf" srcId="{05813089-6497-6149-8642-E30158835744}" destId="{B085E733-8422-A740-8EEC-E9CF6F878CFE}" srcOrd="0" destOrd="0" presId="urn:microsoft.com/office/officeart/2005/8/layout/cycle4"/>
    <dgm:cxn modelId="{8A782D46-667A-CF44-BB26-562E82A81867}" type="presOf" srcId="{DD145DD1-9CA1-3747-BB93-A6DE174479DD}" destId="{4C503CB7-04C2-F34F-B515-55A922408DCD}" srcOrd="0" destOrd="0" presId="urn:microsoft.com/office/officeart/2005/8/layout/cycle4"/>
    <dgm:cxn modelId="{CD15E4F9-A0B5-E64A-A03A-69D37EEFB746}" srcId="{0C7E725A-08DC-A04E-BA6D-F97C6A34C70E}" destId="{4EF48B64-43C6-1145-ABF0-FC015F8EE963}" srcOrd="2" destOrd="0" parTransId="{FC397298-6BDF-5F4B-9770-3A92F144B20C}" sibTransId="{448DA3B7-8BB8-CE4B-BB66-4DE20C659E45}"/>
    <dgm:cxn modelId="{EAD9664E-7C96-E94F-81CE-D2A59BC2DCC4}" type="presOf" srcId="{4EF48B64-43C6-1145-ABF0-FC015F8EE963}" destId="{86ED5E62-D05B-224B-8536-7BE18CBB3B5F}" srcOrd="0" destOrd="2" presId="urn:microsoft.com/office/officeart/2005/8/layout/cycle4"/>
    <dgm:cxn modelId="{6049B3F0-4B8E-C64E-B3B8-F6D6E365A935}" srcId="{6C79BF27-197D-4E4B-A3D8-4D643357084B}" destId="{05813089-6497-6149-8642-E30158835744}" srcOrd="0" destOrd="0" parTransId="{D5E851EC-45E5-2F42-B38A-9928C044CE1B}" sibTransId="{A4392509-5C8F-5247-931B-FDE9501B8384}"/>
    <dgm:cxn modelId="{95CA4434-B3E2-B046-A044-CB91EBA85512}" type="presOf" srcId="{D4DF10FF-B18E-AC4E-A176-4231F262BF5B}" destId="{61C3F1CB-74D5-0248-AF97-5296E3ADC232}" srcOrd="1" destOrd="2" presId="urn:microsoft.com/office/officeart/2005/8/layout/cycle4"/>
    <dgm:cxn modelId="{BC158467-E30E-5B4F-83C6-64ED707352F1}" type="presOf" srcId="{352712F9-32BF-4540-813B-63393B067898}" destId="{BBB55198-C55D-D642-83CE-FDB68773E3F8}" srcOrd="0" destOrd="0" presId="urn:microsoft.com/office/officeart/2005/8/layout/cycle4"/>
    <dgm:cxn modelId="{2B66DDA6-8B6F-A24B-9837-08AAA8E0E995}" srcId="{E13646E3-3C41-F947-BF77-BF2012BD0104}" destId="{16FA839F-D0E3-904E-A2C6-C91057DFBD34}" srcOrd="1" destOrd="0" parTransId="{4028A822-4B73-8E49-8C21-A4DC83F25897}" sibTransId="{0B9ED70A-CA5E-EA4C-808B-1468F6E23D0E}"/>
    <dgm:cxn modelId="{439F2AED-0EC5-7F40-BCE6-C69656213423}" srcId="{E13646E3-3C41-F947-BF77-BF2012BD0104}" destId="{6C79BF27-197D-4E4B-A3D8-4D643357084B}" srcOrd="2" destOrd="0" parTransId="{AFF2990E-ED14-1E49-ADC7-54BC9D3FA61D}" sibTransId="{B224D8AE-6DBB-CE4D-9505-389743DAA8A4}"/>
    <dgm:cxn modelId="{8461CABB-42E7-4645-A603-A14657D240E2}" type="presOf" srcId="{6C79BF27-197D-4E4B-A3D8-4D643357084B}" destId="{B1963281-CF7B-4044-899A-F06A0422A9F7}" srcOrd="0" destOrd="0" presId="urn:microsoft.com/office/officeart/2005/8/layout/cycle4"/>
    <dgm:cxn modelId="{E44A6E80-139E-0A4D-90BB-7F1A80E91387}" srcId="{0C7E725A-08DC-A04E-BA6D-F97C6A34C70E}" destId="{2641BA16-44BE-CB4B-9F72-50A2DFC7D65A}" srcOrd="1" destOrd="0" parTransId="{4013B371-6806-AA4D-B098-89539D3A39ED}" sibTransId="{4A405E46-8405-D54B-BD4D-35458777D5BE}"/>
    <dgm:cxn modelId="{1C249035-D59D-5E40-8B0C-63DB4A88D8BF}" type="presOf" srcId="{4EF48B64-43C6-1145-ABF0-FC015F8EE963}" destId="{B3DBC036-52D3-E941-8DC4-3ACB99455D2F}" srcOrd="1" destOrd="2" presId="urn:microsoft.com/office/officeart/2005/8/layout/cycle4"/>
    <dgm:cxn modelId="{F63CDB2F-8092-7749-A9A5-62D174288602}" type="presOf" srcId="{16FA839F-D0E3-904E-A2C6-C91057DFBD34}" destId="{C8BF3875-700C-F242-90FD-60243A886611}" srcOrd="0" destOrd="0" presId="urn:microsoft.com/office/officeart/2005/8/layout/cycle4"/>
    <dgm:cxn modelId="{7352BD05-5A4B-6A4C-8B7B-67267E058974}" type="presOf" srcId="{5BD57CEA-32CE-2C49-B8D5-CEB537007767}" destId="{61C3F1CB-74D5-0248-AF97-5296E3ADC232}" srcOrd="1" destOrd="1" presId="urn:microsoft.com/office/officeart/2005/8/layout/cycle4"/>
    <dgm:cxn modelId="{FA9564B2-4457-384C-82D1-52370F8C69CC}" type="presOf" srcId="{0D025D27-534C-D747-A256-0DDB85824F8B}" destId="{F3A06DB1-B80B-044F-A386-5951BDF17812}" srcOrd="0" destOrd="0" presId="urn:microsoft.com/office/officeart/2005/8/layout/cycle4"/>
    <dgm:cxn modelId="{A5F54816-4433-B746-80A6-D0E89EA756F5}" type="presOf" srcId="{823404B7-DE61-154E-A24E-39BB771D4A1B}" destId="{4C503CB7-04C2-F34F-B515-55A922408DCD}" srcOrd="0" destOrd="3" presId="urn:microsoft.com/office/officeart/2005/8/layout/cycle4"/>
    <dgm:cxn modelId="{5568EDDE-A922-B14F-AE40-798BA333F7E7}" srcId="{E13646E3-3C41-F947-BF77-BF2012BD0104}" destId="{0D025D27-534C-D747-A256-0DDB85824F8B}" srcOrd="3" destOrd="0" parTransId="{00615DDD-18EF-4442-8A2E-780BB37C7C20}" sibTransId="{8C949CC2-4CC4-BD40-816D-3F35D7E1372B}"/>
    <dgm:cxn modelId="{43BAD8C7-E56C-5646-B7EF-1D0F71AFAB00}" type="presParOf" srcId="{F836109E-B5A9-E244-8519-2C2524F135C5}" destId="{6EE90168-D5DB-CE48-913A-D8C0ECE42F89}" srcOrd="0" destOrd="0" presId="urn:microsoft.com/office/officeart/2005/8/layout/cycle4"/>
    <dgm:cxn modelId="{8648B020-5D77-584B-8DB2-185CB4569A1F}" type="presParOf" srcId="{6EE90168-D5DB-CE48-913A-D8C0ECE42F89}" destId="{642A5239-13C7-C84F-9558-6FCB898A759A}" srcOrd="0" destOrd="0" presId="urn:microsoft.com/office/officeart/2005/8/layout/cycle4"/>
    <dgm:cxn modelId="{614F8610-AFAC-0F4C-9890-387DE77399A9}" type="presParOf" srcId="{642A5239-13C7-C84F-9558-6FCB898A759A}" destId="{86ED5E62-D05B-224B-8536-7BE18CBB3B5F}" srcOrd="0" destOrd="0" presId="urn:microsoft.com/office/officeart/2005/8/layout/cycle4"/>
    <dgm:cxn modelId="{E00F63E0-DE6C-6A4D-AA97-2FB05333E969}" type="presParOf" srcId="{642A5239-13C7-C84F-9558-6FCB898A759A}" destId="{B3DBC036-52D3-E941-8DC4-3ACB99455D2F}" srcOrd="1" destOrd="0" presId="urn:microsoft.com/office/officeart/2005/8/layout/cycle4"/>
    <dgm:cxn modelId="{CED06111-CC22-414A-B843-1BF7DBD2F66A}" type="presParOf" srcId="{6EE90168-D5DB-CE48-913A-D8C0ECE42F89}" destId="{E665E9A6-937C-394D-A9A7-784ED36A176B}" srcOrd="1" destOrd="0" presId="urn:microsoft.com/office/officeart/2005/8/layout/cycle4"/>
    <dgm:cxn modelId="{841967A0-2854-404D-82FA-0D22ED50EB51}" type="presParOf" srcId="{E665E9A6-937C-394D-A9A7-784ED36A176B}" destId="{4C503CB7-04C2-F34F-B515-55A922408DCD}" srcOrd="0" destOrd="0" presId="urn:microsoft.com/office/officeart/2005/8/layout/cycle4"/>
    <dgm:cxn modelId="{5AA29598-E17B-D94F-8AB4-4A338CAD9317}" type="presParOf" srcId="{E665E9A6-937C-394D-A9A7-784ED36A176B}" destId="{61C3F1CB-74D5-0248-AF97-5296E3ADC232}" srcOrd="1" destOrd="0" presId="urn:microsoft.com/office/officeart/2005/8/layout/cycle4"/>
    <dgm:cxn modelId="{83E6BD1A-4438-EC4B-9F7D-EFDA4D644A1B}" type="presParOf" srcId="{6EE90168-D5DB-CE48-913A-D8C0ECE42F89}" destId="{2F82C73C-6B2A-2940-B670-1A08CF7654D7}" srcOrd="2" destOrd="0" presId="urn:microsoft.com/office/officeart/2005/8/layout/cycle4"/>
    <dgm:cxn modelId="{33572444-12F2-BB46-9131-4CE699346F8D}" type="presParOf" srcId="{2F82C73C-6B2A-2940-B670-1A08CF7654D7}" destId="{B085E733-8422-A740-8EEC-E9CF6F878CFE}" srcOrd="0" destOrd="0" presId="urn:microsoft.com/office/officeart/2005/8/layout/cycle4"/>
    <dgm:cxn modelId="{A0562371-F8C6-1B46-AEBE-E4547697DA7D}" type="presParOf" srcId="{2F82C73C-6B2A-2940-B670-1A08CF7654D7}" destId="{30AD91E4-9A6E-924F-811C-6875A5DAE191}" srcOrd="1" destOrd="0" presId="urn:microsoft.com/office/officeart/2005/8/layout/cycle4"/>
    <dgm:cxn modelId="{2E893421-F272-1744-AFE5-A9202AB6159F}" type="presParOf" srcId="{6EE90168-D5DB-CE48-913A-D8C0ECE42F89}" destId="{34B2CDCC-1A96-914E-8B69-492515A8E956}" srcOrd="3" destOrd="0" presId="urn:microsoft.com/office/officeart/2005/8/layout/cycle4"/>
    <dgm:cxn modelId="{90BA5F90-C6EE-724E-96D5-FD67B5C0C0E2}" type="presParOf" srcId="{34B2CDCC-1A96-914E-8B69-492515A8E956}" destId="{BBB55198-C55D-D642-83CE-FDB68773E3F8}" srcOrd="0" destOrd="0" presId="urn:microsoft.com/office/officeart/2005/8/layout/cycle4"/>
    <dgm:cxn modelId="{2BB91C4D-4BDE-F348-913A-4E14DBB38C95}" type="presParOf" srcId="{34B2CDCC-1A96-914E-8B69-492515A8E956}" destId="{126F54FA-8DC3-7C41-974C-20CA97AF0022}" srcOrd="1" destOrd="0" presId="urn:microsoft.com/office/officeart/2005/8/layout/cycle4"/>
    <dgm:cxn modelId="{6E5ACF97-7559-624F-9704-809EB74FB344}" type="presParOf" srcId="{6EE90168-D5DB-CE48-913A-D8C0ECE42F89}" destId="{1E998FD4-BE1C-5A4E-B8D1-6C5416806563}" srcOrd="4" destOrd="0" presId="urn:microsoft.com/office/officeart/2005/8/layout/cycle4"/>
    <dgm:cxn modelId="{CA2FDD8C-E7FC-A54C-A32F-F683F59E448C}" type="presParOf" srcId="{F836109E-B5A9-E244-8519-2C2524F135C5}" destId="{83F47049-C820-2C4D-B0A7-A2D2F673F6DB}" srcOrd="1" destOrd="0" presId="urn:microsoft.com/office/officeart/2005/8/layout/cycle4"/>
    <dgm:cxn modelId="{E8984640-A2D0-DB48-BDE5-8EE3B5EA2DFF}" type="presParOf" srcId="{83F47049-C820-2C4D-B0A7-A2D2F673F6DB}" destId="{4295EA12-882D-2446-AE03-350A768EFC05}" srcOrd="0" destOrd="0" presId="urn:microsoft.com/office/officeart/2005/8/layout/cycle4"/>
    <dgm:cxn modelId="{3EC348FD-7843-B049-B1CB-790C07D214D1}" type="presParOf" srcId="{83F47049-C820-2C4D-B0A7-A2D2F673F6DB}" destId="{C8BF3875-700C-F242-90FD-60243A886611}" srcOrd="1" destOrd="0" presId="urn:microsoft.com/office/officeart/2005/8/layout/cycle4"/>
    <dgm:cxn modelId="{1139F433-AF77-8647-9083-7B5567B6B084}" type="presParOf" srcId="{83F47049-C820-2C4D-B0A7-A2D2F673F6DB}" destId="{B1963281-CF7B-4044-899A-F06A0422A9F7}" srcOrd="2" destOrd="0" presId="urn:microsoft.com/office/officeart/2005/8/layout/cycle4"/>
    <dgm:cxn modelId="{382E1F45-CBBD-914E-8B03-9FD1E80B463E}" type="presParOf" srcId="{83F47049-C820-2C4D-B0A7-A2D2F673F6DB}" destId="{F3A06DB1-B80B-044F-A386-5951BDF17812}" srcOrd="3" destOrd="0" presId="urn:microsoft.com/office/officeart/2005/8/layout/cycle4"/>
    <dgm:cxn modelId="{C6970D21-3ACA-6D41-90D2-2C713FD9BCC3}" type="presParOf" srcId="{83F47049-C820-2C4D-B0A7-A2D2F673F6DB}" destId="{950C47E5-BE2D-084E-A304-C3E034870842}" srcOrd="4" destOrd="0" presId="urn:microsoft.com/office/officeart/2005/8/layout/cycle4"/>
    <dgm:cxn modelId="{E7CD096A-ED4B-7749-9762-EA9E0B0223C5}" type="presParOf" srcId="{F836109E-B5A9-E244-8519-2C2524F135C5}" destId="{9D987653-F4EB-AD46-A423-E304F090A674}" srcOrd="2" destOrd="0" presId="urn:microsoft.com/office/officeart/2005/8/layout/cycle4"/>
    <dgm:cxn modelId="{AA431D2F-ACBA-5D46-BE2C-535CAA79EDD1}" type="presParOf" srcId="{F836109E-B5A9-E244-8519-2C2524F135C5}" destId="{AD47E624-900F-1C4C-AE44-33B2F62BA329}"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D15534A-21C4-8441-9D70-9E75B5B77A7F}" type="doc">
      <dgm:prSet loTypeId="urn:microsoft.com/office/officeart/2005/8/layout/vList2" loCatId="" qsTypeId="urn:microsoft.com/office/officeart/2005/8/quickstyle/simple4" qsCatId="simple" csTypeId="urn:microsoft.com/office/officeart/2005/8/colors/colorful4" csCatId="colorful"/>
      <dgm:spPr/>
      <dgm:t>
        <a:bodyPr/>
        <a:lstStyle/>
        <a:p>
          <a:endParaRPr lang="es-ES"/>
        </a:p>
      </dgm:t>
    </dgm:pt>
    <dgm:pt modelId="{C3BE032D-84E3-304A-9A8A-AAF8CDE6F4AE}">
      <dgm:prSet/>
      <dgm:spPr/>
      <dgm:t>
        <a:bodyPr/>
        <a:lstStyle/>
        <a:p>
          <a:pPr rtl="0"/>
          <a:r>
            <a:rPr lang="es-CO" dirty="0" smtClean="0"/>
            <a:t>Desde el momento mismo del parto, y quizá antes, se inicia un asombroso proceso de construcción de humanidad en esa criatura que nace en una tremenda condición de fragilidad. El recién nacido es completamente dependiente y su supervivencia depende de un largo período de crianza durante el cual debe realizar aprendizajes muy complejos sin los cuales no podrá valerse por sí mismo ni conquistar su autonomía.</a:t>
          </a:r>
          <a:endParaRPr lang="es-CO" dirty="0"/>
        </a:p>
      </dgm:t>
    </dgm:pt>
    <dgm:pt modelId="{A339A69C-01E6-6D4B-945F-F4AA3B169CE0}" type="parTrans" cxnId="{3C85F98F-8A2A-7A41-A943-6F9831FDE5A2}">
      <dgm:prSet/>
      <dgm:spPr/>
      <dgm:t>
        <a:bodyPr/>
        <a:lstStyle/>
        <a:p>
          <a:endParaRPr lang="es-ES"/>
        </a:p>
      </dgm:t>
    </dgm:pt>
    <dgm:pt modelId="{A2B1FC7A-94F9-4E4E-9FA8-1268640E0BCC}" type="sibTrans" cxnId="{3C85F98F-8A2A-7A41-A943-6F9831FDE5A2}">
      <dgm:prSet/>
      <dgm:spPr/>
      <dgm:t>
        <a:bodyPr/>
        <a:lstStyle/>
        <a:p>
          <a:endParaRPr lang="es-ES"/>
        </a:p>
      </dgm:t>
    </dgm:pt>
    <dgm:pt modelId="{9227DEA1-AC8E-0345-821A-E1BD1FF34091}">
      <dgm:prSet/>
      <dgm:spPr/>
      <dgm:t>
        <a:bodyPr/>
        <a:lstStyle/>
        <a:p>
          <a:pPr rtl="0"/>
          <a:r>
            <a:rPr lang="es-CO" dirty="0" smtClean="0"/>
            <a:t>Cada cultura establece unos hábitos de crianza que se tranmiten de generación en generación e incluyen normas científicas, aprendizajes imitativos y muchos mitos y creencias totalmente equivocados.</a:t>
          </a:r>
          <a:endParaRPr lang="es-CO" dirty="0"/>
        </a:p>
      </dgm:t>
    </dgm:pt>
    <dgm:pt modelId="{DD4D18C9-B2CA-8B4D-97DD-AD617940812E}" type="parTrans" cxnId="{0876B2A5-02E1-2343-8889-0855B3634303}">
      <dgm:prSet/>
      <dgm:spPr/>
      <dgm:t>
        <a:bodyPr/>
        <a:lstStyle/>
        <a:p>
          <a:endParaRPr lang="es-ES"/>
        </a:p>
      </dgm:t>
    </dgm:pt>
    <dgm:pt modelId="{E603D9F6-92E3-FB40-A642-F6EF515C83CC}" type="sibTrans" cxnId="{0876B2A5-02E1-2343-8889-0855B3634303}">
      <dgm:prSet/>
      <dgm:spPr/>
      <dgm:t>
        <a:bodyPr/>
        <a:lstStyle/>
        <a:p>
          <a:endParaRPr lang="es-ES"/>
        </a:p>
      </dgm:t>
    </dgm:pt>
    <dgm:pt modelId="{584E3B4E-4D30-ED4F-9515-498DF2C95DC9}" type="pres">
      <dgm:prSet presAssocID="{8D15534A-21C4-8441-9D70-9E75B5B77A7F}" presName="linear" presStyleCnt="0">
        <dgm:presLayoutVars>
          <dgm:animLvl val="lvl"/>
          <dgm:resizeHandles val="exact"/>
        </dgm:presLayoutVars>
      </dgm:prSet>
      <dgm:spPr/>
      <dgm:t>
        <a:bodyPr/>
        <a:lstStyle/>
        <a:p>
          <a:endParaRPr lang="es-ES"/>
        </a:p>
      </dgm:t>
    </dgm:pt>
    <dgm:pt modelId="{8ED212CF-494C-B849-8CA2-BC976D164D5F}" type="pres">
      <dgm:prSet presAssocID="{C3BE032D-84E3-304A-9A8A-AAF8CDE6F4AE}" presName="parentText" presStyleLbl="node1" presStyleIdx="0" presStyleCnt="2">
        <dgm:presLayoutVars>
          <dgm:chMax val="0"/>
          <dgm:bulletEnabled val="1"/>
        </dgm:presLayoutVars>
      </dgm:prSet>
      <dgm:spPr/>
      <dgm:t>
        <a:bodyPr/>
        <a:lstStyle/>
        <a:p>
          <a:endParaRPr lang="es-ES"/>
        </a:p>
      </dgm:t>
    </dgm:pt>
    <dgm:pt modelId="{6F6D17BC-7819-B14E-B970-AA77148985AF}" type="pres">
      <dgm:prSet presAssocID="{A2B1FC7A-94F9-4E4E-9FA8-1268640E0BCC}" presName="spacer" presStyleCnt="0"/>
      <dgm:spPr/>
    </dgm:pt>
    <dgm:pt modelId="{33CA7434-850A-B149-8EE5-83FE95BF7324}" type="pres">
      <dgm:prSet presAssocID="{9227DEA1-AC8E-0345-821A-E1BD1FF34091}" presName="parentText" presStyleLbl="node1" presStyleIdx="1" presStyleCnt="2">
        <dgm:presLayoutVars>
          <dgm:chMax val="0"/>
          <dgm:bulletEnabled val="1"/>
        </dgm:presLayoutVars>
      </dgm:prSet>
      <dgm:spPr/>
      <dgm:t>
        <a:bodyPr/>
        <a:lstStyle/>
        <a:p>
          <a:endParaRPr lang="es-ES"/>
        </a:p>
      </dgm:t>
    </dgm:pt>
  </dgm:ptLst>
  <dgm:cxnLst>
    <dgm:cxn modelId="{42CB2CB2-C2D1-CB40-A39D-245B47805639}" type="presOf" srcId="{C3BE032D-84E3-304A-9A8A-AAF8CDE6F4AE}" destId="{8ED212CF-494C-B849-8CA2-BC976D164D5F}" srcOrd="0" destOrd="0" presId="urn:microsoft.com/office/officeart/2005/8/layout/vList2"/>
    <dgm:cxn modelId="{75F940CF-54CF-344E-B9CD-599B7FDCD3CA}" type="presOf" srcId="{9227DEA1-AC8E-0345-821A-E1BD1FF34091}" destId="{33CA7434-850A-B149-8EE5-83FE95BF7324}" srcOrd="0" destOrd="0" presId="urn:microsoft.com/office/officeart/2005/8/layout/vList2"/>
    <dgm:cxn modelId="{0876B2A5-02E1-2343-8889-0855B3634303}" srcId="{8D15534A-21C4-8441-9D70-9E75B5B77A7F}" destId="{9227DEA1-AC8E-0345-821A-E1BD1FF34091}" srcOrd="1" destOrd="0" parTransId="{DD4D18C9-B2CA-8B4D-97DD-AD617940812E}" sibTransId="{E603D9F6-92E3-FB40-A642-F6EF515C83CC}"/>
    <dgm:cxn modelId="{994F8004-5BD2-8C46-B3B1-0E35B59A5D93}" type="presOf" srcId="{8D15534A-21C4-8441-9D70-9E75B5B77A7F}" destId="{584E3B4E-4D30-ED4F-9515-498DF2C95DC9}" srcOrd="0" destOrd="0" presId="urn:microsoft.com/office/officeart/2005/8/layout/vList2"/>
    <dgm:cxn modelId="{3C85F98F-8A2A-7A41-A943-6F9831FDE5A2}" srcId="{8D15534A-21C4-8441-9D70-9E75B5B77A7F}" destId="{C3BE032D-84E3-304A-9A8A-AAF8CDE6F4AE}" srcOrd="0" destOrd="0" parTransId="{A339A69C-01E6-6D4B-945F-F4AA3B169CE0}" sibTransId="{A2B1FC7A-94F9-4E4E-9FA8-1268640E0BCC}"/>
    <dgm:cxn modelId="{0B4F2C95-CEFF-4A4B-B922-2FC43FA5DC78}" type="presParOf" srcId="{584E3B4E-4D30-ED4F-9515-498DF2C95DC9}" destId="{8ED212CF-494C-B849-8CA2-BC976D164D5F}" srcOrd="0" destOrd="0" presId="urn:microsoft.com/office/officeart/2005/8/layout/vList2"/>
    <dgm:cxn modelId="{F162804F-C97F-6448-809B-FDD5C7534B4B}" type="presParOf" srcId="{584E3B4E-4D30-ED4F-9515-498DF2C95DC9}" destId="{6F6D17BC-7819-B14E-B970-AA77148985AF}" srcOrd="1" destOrd="0" presId="urn:microsoft.com/office/officeart/2005/8/layout/vList2"/>
    <dgm:cxn modelId="{F8210D5E-466F-1145-AD6F-C3F059508EB8}" type="presParOf" srcId="{584E3B4E-4D30-ED4F-9515-498DF2C95DC9}" destId="{33CA7434-850A-B149-8EE5-83FE95BF7324}"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E5827D3-43F1-1F40-B955-876017CC9927}" type="doc">
      <dgm:prSet loTypeId="urn:microsoft.com/office/officeart/2005/8/layout/vList2" loCatId="" qsTypeId="urn:microsoft.com/office/officeart/2005/8/quickstyle/simple4" qsCatId="simple" csTypeId="urn:microsoft.com/office/officeart/2005/8/colors/accent1_2" csCatId="accent1" phldr="1"/>
      <dgm:spPr/>
      <dgm:t>
        <a:bodyPr/>
        <a:lstStyle/>
        <a:p>
          <a:endParaRPr lang="es-ES"/>
        </a:p>
      </dgm:t>
    </dgm:pt>
    <dgm:pt modelId="{89BF4DDA-115C-FD49-8C8A-666245BB0F13}">
      <dgm:prSet/>
      <dgm:spPr/>
      <dgm:t>
        <a:bodyPr/>
        <a:lstStyle/>
        <a:p>
          <a:pPr rtl="0"/>
          <a:r>
            <a:rPr lang="es-CO" dirty="0" smtClean="0"/>
            <a:t>Estos y otros estudios han dejado claro que las grandes brechas sociales se inician en los primeros años de vida</a:t>
          </a:r>
          <a:endParaRPr lang="es-CO" dirty="0"/>
        </a:p>
      </dgm:t>
    </dgm:pt>
    <dgm:pt modelId="{E96F3617-94CE-154D-BE19-AEA13975559D}" type="parTrans" cxnId="{7E3F8C91-0450-0040-9137-0361626DBDB0}">
      <dgm:prSet/>
      <dgm:spPr/>
      <dgm:t>
        <a:bodyPr/>
        <a:lstStyle/>
        <a:p>
          <a:endParaRPr lang="es-ES"/>
        </a:p>
      </dgm:t>
    </dgm:pt>
    <dgm:pt modelId="{4CB3BC09-007F-8D48-995A-21C2FC796DCF}" type="sibTrans" cxnId="{7E3F8C91-0450-0040-9137-0361626DBDB0}">
      <dgm:prSet/>
      <dgm:spPr/>
      <dgm:t>
        <a:bodyPr/>
        <a:lstStyle/>
        <a:p>
          <a:endParaRPr lang="es-ES"/>
        </a:p>
      </dgm:t>
    </dgm:pt>
    <dgm:pt modelId="{98ECF740-DF51-8A4E-B431-8CD5C67F8D72}">
      <dgm:prSet/>
      <dgm:spPr/>
      <dgm:t>
        <a:bodyPr/>
        <a:lstStyle/>
        <a:p>
          <a:pPr rtl="0"/>
          <a:r>
            <a:rPr lang="es-CO" dirty="0" smtClean="0"/>
            <a:t>Esas brechas se expresan en el desarrollo de habilidades a lo largo de la vida, pues de ellas dependerá en alto grado la oportunidad de acceder a mejores posibilidades sociales, laborales y de ingresos</a:t>
          </a:r>
          <a:endParaRPr lang="es-CO" dirty="0"/>
        </a:p>
      </dgm:t>
    </dgm:pt>
    <dgm:pt modelId="{7E0C1076-A6AE-E140-BC31-F4C9A5C29013}" type="parTrans" cxnId="{16E7A78E-8553-DC41-978C-6656CA8B81F8}">
      <dgm:prSet/>
      <dgm:spPr/>
      <dgm:t>
        <a:bodyPr/>
        <a:lstStyle/>
        <a:p>
          <a:endParaRPr lang="es-ES"/>
        </a:p>
      </dgm:t>
    </dgm:pt>
    <dgm:pt modelId="{96119160-6CFB-6847-AD1F-8E2161E4B6FB}" type="sibTrans" cxnId="{16E7A78E-8553-DC41-978C-6656CA8B81F8}">
      <dgm:prSet/>
      <dgm:spPr/>
      <dgm:t>
        <a:bodyPr/>
        <a:lstStyle/>
        <a:p>
          <a:endParaRPr lang="es-ES"/>
        </a:p>
      </dgm:t>
    </dgm:pt>
    <dgm:pt modelId="{0EACEB7E-EA2E-9245-8A46-5B0D0CD924AF}">
      <dgm:prSet/>
      <dgm:spPr/>
      <dgm:t>
        <a:bodyPr/>
        <a:lstStyle/>
        <a:p>
          <a:pPr rtl="0"/>
          <a:r>
            <a:rPr lang="es-CO" smtClean="0"/>
            <a:t>El primer paso para superar este factor de pobreza y desigualdad en América Latina debe orientarse a los primeros años.</a:t>
          </a:r>
          <a:endParaRPr lang="es-CO"/>
        </a:p>
      </dgm:t>
    </dgm:pt>
    <dgm:pt modelId="{FC094005-707D-A443-9791-7C9E80713CC5}" type="parTrans" cxnId="{31009A35-0F92-BA4B-A462-929EB44EB5A5}">
      <dgm:prSet/>
      <dgm:spPr/>
      <dgm:t>
        <a:bodyPr/>
        <a:lstStyle/>
        <a:p>
          <a:endParaRPr lang="es-ES"/>
        </a:p>
      </dgm:t>
    </dgm:pt>
    <dgm:pt modelId="{692DE223-2631-274A-93DE-B607D94B18AE}" type="sibTrans" cxnId="{31009A35-0F92-BA4B-A462-929EB44EB5A5}">
      <dgm:prSet/>
      <dgm:spPr/>
      <dgm:t>
        <a:bodyPr/>
        <a:lstStyle/>
        <a:p>
          <a:endParaRPr lang="es-ES"/>
        </a:p>
      </dgm:t>
    </dgm:pt>
    <dgm:pt modelId="{99C13234-58BD-2F45-9ABE-D8F0EE55F0D2}" type="pres">
      <dgm:prSet presAssocID="{4E5827D3-43F1-1F40-B955-876017CC9927}" presName="linear" presStyleCnt="0">
        <dgm:presLayoutVars>
          <dgm:animLvl val="lvl"/>
          <dgm:resizeHandles val="exact"/>
        </dgm:presLayoutVars>
      </dgm:prSet>
      <dgm:spPr/>
      <dgm:t>
        <a:bodyPr/>
        <a:lstStyle/>
        <a:p>
          <a:endParaRPr lang="es-ES"/>
        </a:p>
      </dgm:t>
    </dgm:pt>
    <dgm:pt modelId="{8D87C94B-704A-E546-81D5-B523FB1FB5AB}" type="pres">
      <dgm:prSet presAssocID="{89BF4DDA-115C-FD49-8C8A-666245BB0F13}" presName="parentText" presStyleLbl="node1" presStyleIdx="0" presStyleCnt="3" custLinFactNeighborX="-138" custLinFactNeighborY="20751">
        <dgm:presLayoutVars>
          <dgm:chMax val="0"/>
          <dgm:bulletEnabled val="1"/>
        </dgm:presLayoutVars>
      </dgm:prSet>
      <dgm:spPr/>
      <dgm:t>
        <a:bodyPr/>
        <a:lstStyle/>
        <a:p>
          <a:endParaRPr lang="es-ES"/>
        </a:p>
      </dgm:t>
    </dgm:pt>
    <dgm:pt modelId="{3BF0DE8E-724F-2049-8F14-5A496501D09C}" type="pres">
      <dgm:prSet presAssocID="{4CB3BC09-007F-8D48-995A-21C2FC796DCF}" presName="spacer" presStyleCnt="0"/>
      <dgm:spPr/>
    </dgm:pt>
    <dgm:pt modelId="{B6898A08-F8F2-5F48-9F92-822312D32218}" type="pres">
      <dgm:prSet presAssocID="{98ECF740-DF51-8A4E-B431-8CD5C67F8D72}" presName="parentText" presStyleLbl="node1" presStyleIdx="1" presStyleCnt="3">
        <dgm:presLayoutVars>
          <dgm:chMax val="0"/>
          <dgm:bulletEnabled val="1"/>
        </dgm:presLayoutVars>
      </dgm:prSet>
      <dgm:spPr/>
      <dgm:t>
        <a:bodyPr/>
        <a:lstStyle/>
        <a:p>
          <a:endParaRPr lang="es-ES"/>
        </a:p>
      </dgm:t>
    </dgm:pt>
    <dgm:pt modelId="{6BEB4BE7-2AF8-9F4C-8311-9AE0B31A5010}" type="pres">
      <dgm:prSet presAssocID="{96119160-6CFB-6847-AD1F-8E2161E4B6FB}" presName="spacer" presStyleCnt="0"/>
      <dgm:spPr/>
    </dgm:pt>
    <dgm:pt modelId="{674D288C-BB70-BA40-AAB7-88C91C062786}" type="pres">
      <dgm:prSet presAssocID="{0EACEB7E-EA2E-9245-8A46-5B0D0CD924AF}" presName="parentText" presStyleLbl="node1" presStyleIdx="2" presStyleCnt="3">
        <dgm:presLayoutVars>
          <dgm:chMax val="0"/>
          <dgm:bulletEnabled val="1"/>
        </dgm:presLayoutVars>
      </dgm:prSet>
      <dgm:spPr/>
      <dgm:t>
        <a:bodyPr/>
        <a:lstStyle/>
        <a:p>
          <a:endParaRPr lang="es-ES"/>
        </a:p>
      </dgm:t>
    </dgm:pt>
  </dgm:ptLst>
  <dgm:cxnLst>
    <dgm:cxn modelId="{5CCD1334-AB44-F646-AA51-5AD438FDF1E7}" type="presOf" srcId="{0EACEB7E-EA2E-9245-8A46-5B0D0CD924AF}" destId="{674D288C-BB70-BA40-AAB7-88C91C062786}" srcOrd="0" destOrd="0" presId="urn:microsoft.com/office/officeart/2005/8/layout/vList2"/>
    <dgm:cxn modelId="{260691BD-821A-3B41-B369-2204987DD455}" type="presOf" srcId="{4E5827D3-43F1-1F40-B955-876017CC9927}" destId="{99C13234-58BD-2F45-9ABE-D8F0EE55F0D2}" srcOrd="0" destOrd="0" presId="urn:microsoft.com/office/officeart/2005/8/layout/vList2"/>
    <dgm:cxn modelId="{CFB44ED0-2E36-AF4A-A7AC-60B1778DEB60}" type="presOf" srcId="{98ECF740-DF51-8A4E-B431-8CD5C67F8D72}" destId="{B6898A08-F8F2-5F48-9F92-822312D32218}" srcOrd="0" destOrd="0" presId="urn:microsoft.com/office/officeart/2005/8/layout/vList2"/>
    <dgm:cxn modelId="{31009A35-0F92-BA4B-A462-929EB44EB5A5}" srcId="{4E5827D3-43F1-1F40-B955-876017CC9927}" destId="{0EACEB7E-EA2E-9245-8A46-5B0D0CD924AF}" srcOrd="2" destOrd="0" parTransId="{FC094005-707D-A443-9791-7C9E80713CC5}" sibTransId="{692DE223-2631-274A-93DE-B607D94B18AE}"/>
    <dgm:cxn modelId="{7E3F8C91-0450-0040-9137-0361626DBDB0}" srcId="{4E5827D3-43F1-1F40-B955-876017CC9927}" destId="{89BF4DDA-115C-FD49-8C8A-666245BB0F13}" srcOrd="0" destOrd="0" parTransId="{E96F3617-94CE-154D-BE19-AEA13975559D}" sibTransId="{4CB3BC09-007F-8D48-995A-21C2FC796DCF}"/>
    <dgm:cxn modelId="{43E4B6E1-2AD9-7046-B624-636C7FCAFF07}" type="presOf" srcId="{89BF4DDA-115C-FD49-8C8A-666245BB0F13}" destId="{8D87C94B-704A-E546-81D5-B523FB1FB5AB}" srcOrd="0" destOrd="0" presId="urn:microsoft.com/office/officeart/2005/8/layout/vList2"/>
    <dgm:cxn modelId="{16E7A78E-8553-DC41-978C-6656CA8B81F8}" srcId="{4E5827D3-43F1-1F40-B955-876017CC9927}" destId="{98ECF740-DF51-8A4E-B431-8CD5C67F8D72}" srcOrd="1" destOrd="0" parTransId="{7E0C1076-A6AE-E140-BC31-F4C9A5C29013}" sibTransId="{96119160-6CFB-6847-AD1F-8E2161E4B6FB}"/>
    <dgm:cxn modelId="{D597A8A0-9E45-564C-9313-A63B628FB4C2}" type="presParOf" srcId="{99C13234-58BD-2F45-9ABE-D8F0EE55F0D2}" destId="{8D87C94B-704A-E546-81D5-B523FB1FB5AB}" srcOrd="0" destOrd="0" presId="urn:microsoft.com/office/officeart/2005/8/layout/vList2"/>
    <dgm:cxn modelId="{BF240138-0456-0043-AF36-1A91AA213223}" type="presParOf" srcId="{99C13234-58BD-2F45-9ABE-D8F0EE55F0D2}" destId="{3BF0DE8E-724F-2049-8F14-5A496501D09C}" srcOrd="1" destOrd="0" presId="urn:microsoft.com/office/officeart/2005/8/layout/vList2"/>
    <dgm:cxn modelId="{0404AEA4-2A74-C44F-AF99-68628A5DF45A}" type="presParOf" srcId="{99C13234-58BD-2F45-9ABE-D8F0EE55F0D2}" destId="{B6898A08-F8F2-5F48-9F92-822312D32218}" srcOrd="2" destOrd="0" presId="urn:microsoft.com/office/officeart/2005/8/layout/vList2"/>
    <dgm:cxn modelId="{5E15AB85-1340-584E-8F83-00EEA2160EAF}" type="presParOf" srcId="{99C13234-58BD-2F45-9ABE-D8F0EE55F0D2}" destId="{6BEB4BE7-2AF8-9F4C-8311-9AE0B31A5010}" srcOrd="3" destOrd="0" presId="urn:microsoft.com/office/officeart/2005/8/layout/vList2"/>
    <dgm:cxn modelId="{40722433-3CFB-0D46-B0CB-8957F07F3CA6}" type="presParOf" srcId="{99C13234-58BD-2F45-9ABE-D8F0EE55F0D2}" destId="{674D288C-BB70-BA40-AAB7-88C91C062786}"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169FE5A-2224-D246-A77F-89535BD50BAD}" type="doc">
      <dgm:prSet loTypeId="urn:microsoft.com/office/officeart/2005/8/layout/default" loCatId="" qsTypeId="urn:microsoft.com/office/officeart/2005/8/quickstyle/3D3" qsCatId="3D" csTypeId="urn:microsoft.com/office/officeart/2005/8/colors/accent1_2" csCatId="accent1" phldr="1"/>
      <dgm:spPr/>
      <dgm:t>
        <a:bodyPr/>
        <a:lstStyle/>
        <a:p>
          <a:endParaRPr lang="es-ES"/>
        </a:p>
      </dgm:t>
    </dgm:pt>
    <dgm:pt modelId="{BDD3CD40-15F7-414D-B6CC-12247B37F6EA}">
      <dgm:prSet/>
      <dgm:spPr/>
      <dgm:t>
        <a:bodyPr/>
        <a:lstStyle/>
        <a:p>
          <a:pPr rtl="0"/>
          <a:r>
            <a:rPr lang="es-CO" dirty="0" smtClean="0"/>
            <a:t>Son las familias las que toman las decisiones más cruciales sobre la vida de los niños desde su concepción y hasta cuando los jóvenes terminan su ciclo de educación básica e incluso universidad.</a:t>
          </a:r>
          <a:endParaRPr lang="es-CO" dirty="0"/>
        </a:p>
      </dgm:t>
    </dgm:pt>
    <dgm:pt modelId="{0C0CDA4D-9D97-4143-BF0D-9987BE2A311B}" type="parTrans" cxnId="{54A3D0CF-A1E5-434C-B744-B97D590B25F5}">
      <dgm:prSet/>
      <dgm:spPr/>
      <dgm:t>
        <a:bodyPr/>
        <a:lstStyle/>
        <a:p>
          <a:endParaRPr lang="es-ES"/>
        </a:p>
      </dgm:t>
    </dgm:pt>
    <dgm:pt modelId="{B178ADC7-9624-DC4F-8D85-858F93B095E4}" type="sibTrans" cxnId="{54A3D0CF-A1E5-434C-B744-B97D590B25F5}">
      <dgm:prSet/>
      <dgm:spPr/>
      <dgm:t>
        <a:bodyPr/>
        <a:lstStyle/>
        <a:p>
          <a:endParaRPr lang="es-ES"/>
        </a:p>
      </dgm:t>
    </dgm:pt>
    <dgm:pt modelId="{EA33089F-CFDC-BD4F-A0A8-791E086F7049}">
      <dgm:prSet/>
      <dgm:spPr/>
      <dgm:t>
        <a:bodyPr/>
        <a:lstStyle/>
        <a:p>
          <a:pPr rtl="0"/>
          <a:r>
            <a:rPr lang="es-CO" dirty="0" smtClean="0"/>
            <a:t>Deciden sobre el tipo de cuidado, atención y dedicación de tiempo, tipo de preescolar y escuela, inversiones para el aprendizaje, lugar de residencia, recreación. Definen estructura familiar, esquemas de disciplina y convivencia en casa.</a:t>
          </a:r>
          <a:endParaRPr lang="es-CO" dirty="0"/>
        </a:p>
      </dgm:t>
    </dgm:pt>
    <dgm:pt modelId="{20C767D7-6327-A342-BED5-867AF2C6FBC2}" type="parTrans" cxnId="{32301C67-466F-0B4A-A576-3A4738F4059F}">
      <dgm:prSet/>
      <dgm:spPr/>
      <dgm:t>
        <a:bodyPr/>
        <a:lstStyle/>
        <a:p>
          <a:endParaRPr lang="es-ES"/>
        </a:p>
      </dgm:t>
    </dgm:pt>
    <dgm:pt modelId="{31619307-71AC-5F47-956A-CBD9931CAB78}" type="sibTrans" cxnId="{32301C67-466F-0B4A-A576-3A4738F4059F}">
      <dgm:prSet/>
      <dgm:spPr/>
      <dgm:t>
        <a:bodyPr/>
        <a:lstStyle/>
        <a:p>
          <a:endParaRPr lang="es-ES"/>
        </a:p>
      </dgm:t>
    </dgm:pt>
    <dgm:pt modelId="{E4ECFE81-E826-1E4B-B214-791AC93CF81E}" type="pres">
      <dgm:prSet presAssocID="{6169FE5A-2224-D246-A77F-89535BD50BAD}" presName="diagram" presStyleCnt="0">
        <dgm:presLayoutVars>
          <dgm:dir/>
          <dgm:resizeHandles val="exact"/>
        </dgm:presLayoutVars>
      </dgm:prSet>
      <dgm:spPr/>
      <dgm:t>
        <a:bodyPr/>
        <a:lstStyle/>
        <a:p>
          <a:endParaRPr lang="es-ES"/>
        </a:p>
      </dgm:t>
    </dgm:pt>
    <dgm:pt modelId="{4444C718-6383-F045-A4F5-0A2CF570588C}" type="pres">
      <dgm:prSet presAssocID="{BDD3CD40-15F7-414D-B6CC-12247B37F6EA}" presName="node" presStyleLbl="node1" presStyleIdx="0" presStyleCnt="2">
        <dgm:presLayoutVars>
          <dgm:bulletEnabled val="1"/>
        </dgm:presLayoutVars>
      </dgm:prSet>
      <dgm:spPr/>
      <dgm:t>
        <a:bodyPr/>
        <a:lstStyle/>
        <a:p>
          <a:endParaRPr lang="es-ES"/>
        </a:p>
      </dgm:t>
    </dgm:pt>
    <dgm:pt modelId="{05B3D3F8-AEDB-F34A-87AF-405CF0F2E19B}" type="pres">
      <dgm:prSet presAssocID="{B178ADC7-9624-DC4F-8D85-858F93B095E4}" presName="sibTrans" presStyleCnt="0"/>
      <dgm:spPr/>
    </dgm:pt>
    <dgm:pt modelId="{554ABE74-604F-DD4E-A49E-2663961FBB72}" type="pres">
      <dgm:prSet presAssocID="{EA33089F-CFDC-BD4F-A0A8-791E086F7049}" presName="node" presStyleLbl="node1" presStyleIdx="1" presStyleCnt="2">
        <dgm:presLayoutVars>
          <dgm:bulletEnabled val="1"/>
        </dgm:presLayoutVars>
      </dgm:prSet>
      <dgm:spPr/>
      <dgm:t>
        <a:bodyPr/>
        <a:lstStyle/>
        <a:p>
          <a:endParaRPr lang="es-ES"/>
        </a:p>
      </dgm:t>
    </dgm:pt>
  </dgm:ptLst>
  <dgm:cxnLst>
    <dgm:cxn modelId="{54A3D0CF-A1E5-434C-B744-B97D590B25F5}" srcId="{6169FE5A-2224-D246-A77F-89535BD50BAD}" destId="{BDD3CD40-15F7-414D-B6CC-12247B37F6EA}" srcOrd="0" destOrd="0" parTransId="{0C0CDA4D-9D97-4143-BF0D-9987BE2A311B}" sibTransId="{B178ADC7-9624-DC4F-8D85-858F93B095E4}"/>
    <dgm:cxn modelId="{824EE72C-4D5A-3943-8520-39739240A6A6}" type="presOf" srcId="{6169FE5A-2224-D246-A77F-89535BD50BAD}" destId="{E4ECFE81-E826-1E4B-B214-791AC93CF81E}" srcOrd="0" destOrd="0" presId="urn:microsoft.com/office/officeart/2005/8/layout/default"/>
    <dgm:cxn modelId="{32301C67-466F-0B4A-A576-3A4738F4059F}" srcId="{6169FE5A-2224-D246-A77F-89535BD50BAD}" destId="{EA33089F-CFDC-BD4F-A0A8-791E086F7049}" srcOrd="1" destOrd="0" parTransId="{20C767D7-6327-A342-BED5-867AF2C6FBC2}" sibTransId="{31619307-71AC-5F47-956A-CBD9931CAB78}"/>
    <dgm:cxn modelId="{58C9A691-ADBC-C541-BE18-4DD3B98DFDFB}" type="presOf" srcId="{BDD3CD40-15F7-414D-B6CC-12247B37F6EA}" destId="{4444C718-6383-F045-A4F5-0A2CF570588C}" srcOrd="0" destOrd="0" presId="urn:microsoft.com/office/officeart/2005/8/layout/default"/>
    <dgm:cxn modelId="{FB1E19FD-C407-5E44-8D30-9FAD365C03F3}" type="presOf" srcId="{EA33089F-CFDC-BD4F-A0A8-791E086F7049}" destId="{554ABE74-604F-DD4E-A49E-2663961FBB72}" srcOrd="0" destOrd="0" presId="urn:microsoft.com/office/officeart/2005/8/layout/default"/>
    <dgm:cxn modelId="{FD7F9D1E-DEFB-544B-93E9-9B38050CAF5F}" type="presParOf" srcId="{E4ECFE81-E826-1E4B-B214-791AC93CF81E}" destId="{4444C718-6383-F045-A4F5-0A2CF570588C}" srcOrd="0" destOrd="0" presId="urn:microsoft.com/office/officeart/2005/8/layout/default"/>
    <dgm:cxn modelId="{CCA9118B-9241-6041-9079-463B13BF52A6}" type="presParOf" srcId="{E4ECFE81-E826-1E4B-B214-791AC93CF81E}" destId="{05B3D3F8-AEDB-F34A-87AF-405CF0F2E19B}" srcOrd="1" destOrd="0" presId="urn:microsoft.com/office/officeart/2005/8/layout/default"/>
    <dgm:cxn modelId="{3BAC65EB-84A3-1B45-9F13-F4723DACE16F}" type="presParOf" srcId="{E4ECFE81-E826-1E4B-B214-791AC93CF81E}" destId="{554ABE74-604F-DD4E-A49E-2663961FBB72}"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A6757F5-988B-3849-AA68-3645332B2E5A}" type="doc">
      <dgm:prSet loTypeId="urn:microsoft.com/office/officeart/2005/8/layout/vProcess5" loCatId="" qsTypeId="urn:microsoft.com/office/officeart/2005/8/quickstyle/simple4" qsCatId="simple" csTypeId="urn:microsoft.com/office/officeart/2005/8/colors/accent1_2" csCatId="accent1" phldr="1"/>
      <dgm:spPr/>
      <dgm:t>
        <a:bodyPr/>
        <a:lstStyle/>
        <a:p>
          <a:endParaRPr lang="es-ES"/>
        </a:p>
      </dgm:t>
    </dgm:pt>
    <dgm:pt modelId="{78005ECA-7298-A64E-A726-32708D240758}">
      <dgm:prSet phldrT="[Texto]" custT="1"/>
      <dgm:spPr/>
      <dgm:t>
        <a:bodyPr/>
        <a:lstStyle/>
        <a:p>
          <a:r>
            <a:rPr lang="es-ES" sz="2400" dirty="0" smtClean="0"/>
            <a:t>Potencian o rezagan la formación de habilidades para la vida: autoestima, fortaleza física, capacidad para establecer relaciones interpersonales, curiosidad por el conocimiento, deseo de aprendizaje, búsqueda de solución de problemas, valores</a:t>
          </a:r>
          <a:endParaRPr lang="es-ES" sz="2400" dirty="0"/>
        </a:p>
      </dgm:t>
    </dgm:pt>
    <dgm:pt modelId="{24F0F923-9EC7-D449-8EE1-51B8555D7B41}" type="parTrans" cxnId="{91067AD9-D77C-2344-BEAA-468B0B8057FE}">
      <dgm:prSet/>
      <dgm:spPr/>
      <dgm:t>
        <a:bodyPr/>
        <a:lstStyle/>
        <a:p>
          <a:endParaRPr lang="es-ES"/>
        </a:p>
      </dgm:t>
    </dgm:pt>
    <dgm:pt modelId="{98352D3B-EC51-6A42-96C3-0DA0526D0EC3}" type="sibTrans" cxnId="{91067AD9-D77C-2344-BEAA-468B0B8057FE}">
      <dgm:prSet/>
      <dgm:spPr/>
      <dgm:t>
        <a:bodyPr/>
        <a:lstStyle/>
        <a:p>
          <a:endParaRPr lang="es-ES"/>
        </a:p>
      </dgm:t>
    </dgm:pt>
    <dgm:pt modelId="{B8E786E7-CE82-FB42-869B-706D8A47026E}">
      <dgm:prSet phldrT="[Texto]" custT="1"/>
      <dgm:spPr/>
      <dgm:t>
        <a:bodyPr/>
        <a:lstStyle/>
        <a:p>
          <a:r>
            <a:rPr lang="es-ES" sz="2400" dirty="0" smtClean="0"/>
            <a:t>Durante primeros años de vida el cerebro es más plástico y maleable, en ese momento se cimentan las redes neuronales que permiten al individuo ejecutar las funciones necesarias para desenvolverse más adelante en la vida</a:t>
          </a:r>
          <a:endParaRPr lang="es-ES" sz="2400" dirty="0"/>
        </a:p>
      </dgm:t>
    </dgm:pt>
    <dgm:pt modelId="{481D1DD3-AC66-A646-8758-F03BE4485E28}" type="parTrans" cxnId="{E55E19AE-9238-A747-B89F-1D8BB9E36443}">
      <dgm:prSet/>
      <dgm:spPr/>
      <dgm:t>
        <a:bodyPr/>
        <a:lstStyle/>
        <a:p>
          <a:endParaRPr lang="es-ES"/>
        </a:p>
      </dgm:t>
    </dgm:pt>
    <dgm:pt modelId="{911500E8-AEFB-4445-87A0-412D38C6A14A}" type="sibTrans" cxnId="{E55E19AE-9238-A747-B89F-1D8BB9E36443}">
      <dgm:prSet/>
      <dgm:spPr/>
      <dgm:t>
        <a:bodyPr/>
        <a:lstStyle/>
        <a:p>
          <a:endParaRPr lang="es-ES"/>
        </a:p>
      </dgm:t>
    </dgm:pt>
    <dgm:pt modelId="{A4D69DBC-1EBB-BD4E-9426-FA79E0F9CF29}">
      <dgm:prSet phldrT="[Texto]" custT="1"/>
      <dgm:spPr/>
      <dgm:t>
        <a:bodyPr/>
        <a:lstStyle/>
        <a:p>
          <a:r>
            <a:rPr lang="es-ES" sz="2400" dirty="0" smtClean="0"/>
            <a:t>Esta plasticidad va disminuyendo, lo que implica que entre más tarde se empiece se requiere mayor esfuerzo, inversión y tiempo para el fortalecimiento y formación de ciertas habilidades.</a:t>
          </a:r>
          <a:endParaRPr lang="es-ES" sz="2400" dirty="0"/>
        </a:p>
      </dgm:t>
    </dgm:pt>
    <dgm:pt modelId="{9FEC056E-F251-5441-A721-73BF6D659CEB}" type="parTrans" cxnId="{DE679037-A5E1-8E4D-AD55-40DBAD3DA90B}">
      <dgm:prSet/>
      <dgm:spPr/>
      <dgm:t>
        <a:bodyPr/>
        <a:lstStyle/>
        <a:p>
          <a:endParaRPr lang="es-ES"/>
        </a:p>
      </dgm:t>
    </dgm:pt>
    <dgm:pt modelId="{EC49BFA8-A696-8846-9A52-CD91FC2A35C0}" type="sibTrans" cxnId="{DE679037-A5E1-8E4D-AD55-40DBAD3DA90B}">
      <dgm:prSet/>
      <dgm:spPr/>
      <dgm:t>
        <a:bodyPr/>
        <a:lstStyle/>
        <a:p>
          <a:endParaRPr lang="es-ES"/>
        </a:p>
      </dgm:t>
    </dgm:pt>
    <dgm:pt modelId="{699295A1-4E5E-2041-8CAC-D9454C1528E7}" type="pres">
      <dgm:prSet presAssocID="{6A6757F5-988B-3849-AA68-3645332B2E5A}" presName="outerComposite" presStyleCnt="0">
        <dgm:presLayoutVars>
          <dgm:chMax val="5"/>
          <dgm:dir/>
          <dgm:resizeHandles val="exact"/>
        </dgm:presLayoutVars>
      </dgm:prSet>
      <dgm:spPr/>
      <dgm:t>
        <a:bodyPr/>
        <a:lstStyle/>
        <a:p>
          <a:endParaRPr lang="es-ES"/>
        </a:p>
      </dgm:t>
    </dgm:pt>
    <dgm:pt modelId="{61BDEC48-246F-EA4D-9A97-61E94773EA70}" type="pres">
      <dgm:prSet presAssocID="{6A6757F5-988B-3849-AA68-3645332B2E5A}" presName="dummyMaxCanvas" presStyleCnt="0">
        <dgm:presLayoutVars/>
      </dgm:prSet>
      <dgm:spPr/>
    </dgm:pt>
    <dgm:pt modelId="{A69028F0-A88E-C74F-9E14-0D754B944DE7}" type="pres">
      <dgm:prSet presAssocID="{6A6757F5-988B-3849-AA68-3645332B2E5A}" presName="ThreeNodes_1" presStyleLbl="node1" presStyleIdx="0" presStyleCnt="3">
        <dgm:presLayoutVars>
          <dgm:bulletEnabled val="1"/>
        </dgm:presLayoutVars>
      </dgm:prSet>
      <dgm:spPr/>
      <dgm:t>
        <a:bodyPr/>
        <a:lstStyle/>
        <a:p>
          <a:endParaRPr lang="es-ES"/>
        </a:p>
      </dgm:t>
    </dgm:pt>
    <dgm:pt modelId="{6FEB4381-EAF4-EF40-ACD3-C67115F7A097}" type="pres">
      <dgm:prSet presAssocID="{6A6757F5-988B-3849-AA68-3645332B2E5A}" presName="ThreeNodes_2" presStyleLbl="node1" presStyleIdx="1" presStyleCnt="3">
        <dgm:presLayoutVars>
          <dgm:bulletEnabled val="1"/>
        </dgm:presLayoutVars>
      </dgm:prSet>
      <dgm:spPr/>
      <dgm:t>
        <a:bodyPr/>
        <a:lstStyle/>
        <a:p>
          <a:endParaRPr lang="es-ES"/>
        </a:p>
      </dgm:t>
    </dgm:pt>
    <dgm:pt modelId="{01B3837F-F836-C94F-95CD-367F58423F7E}" type="pres">
      <dgm:prSet presAssocID="{6A6757F5-988B-3849-AA68-3645332B2E5A}" presName="ThreeNodes_3" presStyleLbl="node1" presStyleIdx="2" presStyleCnt="3">
        <dgm:presLayoutVars>
          <dgm:bulletEnabled val="1"/>
        </dgm:presLayoutVars>
      </dgm:prSet>
      <dgm:spPr/>
      <dgm:t>
        <a:bodyPr/>
        <a:lstStyle/>
        <a:p>
          <a:endParaRPr lang="es-ES"/>
        </a:p>
      </dgm:t>
    </dgm:pt>
    <dgm:pt modelId="{5917343A-0972-F64D-A138-D80F68F6A883}" type="pres">
      <dgm:prSet presAssocID="{6A6757F5-988B-3849-AA68-3645332B2E5A}" presName="ThreeConn_1-2" presStyleLbl="fgAccFollowNode1" presStyleIdx="0" presStyleCnt="2">
        <dgm:presLayoutVars>
          <dgm:bulletEnabled val="1"/>
        </dgm:presLayoutVars>
      </dgm:prSet>
      <dgm:spPr/>
      <dgm:t>
        <a:bodyPr/>
        <a:lstStyle/>
        <a:p>
          <a:endParaRPr lang="es-ES"/>
        </a:p>
      </dgm:t>
    </dgm:pt>
    <dgm:pt modelId="{606AA16B-DD92-3A49-87E6-DBFA8C0BAA59}" type="pres">
      <dgm:prSet presAssocID="{6A6757F5-988B-3849-AA68-3645332B2E5A}" presName="ThreeConn_2-3" presStyleLbl="fgAccFollowNode1" presStyleIdx="1" presStyleCnt="2">
        <dgm:presLayoutVars>
          <dgm:bulletEnabled val="1"/>
        </dgm:presLayoutVars>
      </dgm:prSet>
      <dgm:spPr/>
      <dgm:t>
        <a:bodyPr/>
        <a:lstStyle/>
        <a:p>
          <a:endParaRPr lang="es-ES"/>
        </a:p>
      </dgm:t>
    </dgm:pt>
    <dgm:pt modelId="{D96A3BFD-EBF6-F148-AEC1-1C81D7B9CB70}" type="pres">
      <dgm:prSet presAssocID="{6A6757F5-988B-3849-AA68-3645332B2E5A}" presName="ThreeNodes_1_text" presStyleLbl="node1" presStyleIdx="2" presStyleCnt="3">
        <dgm:presLayoutVars>
          <dgm:bulletEnabled val="1"/>
        </dgm:presLayoutVars>
      </dgm:prSet>
      <dgm:spPr/>
      <dgm:t>
        <a:bodyPr/>
        <a:lstStyle/>
        <a:p>
          <a:endParaRPr lang="es-ES"/>
        </a:p>
      </dgm:t>
    </dgm:pt>
    <dgm:pt modelId="{346D96AB-8018-054E-A601-C5BF920D8734}" type="pres">
      <dgm:prSet presAssocID="{6A6757F5-988B-3849-AA68-3645332B2E5A}" presName="ThreeNodes_2_text" presStyleLbl="node1" presStyleIdx="2" presStyleCnt="3">
        <dgm:presLayoutVars>
          <dgm:bulletEnabled val="1"/>
        </dgm:presLayoutVars>
      </dgm:prSet>
      <dgm:spPr/>
      <dgm:t>
        <a:bodyPr/>
        <a:lstStyle/>
        <a:p>
          <a:endParaRPr lang="es-ES"/>
        </a:p>
      </dgm:t>
    </dgm:pt>
    <dgm:pt modelId="{F44E65C6-14F0-434D-A06C-9A3CA4B4F646}" type="pres">
      <dgm:prSet presAssocID="{6A6757F5-988B-3849-AA68-3645332B2E5A}" presName="ThreeNodes_3_text" presStyleLbl="node1" presStyleIdx="2" presStyleCnt="3">
        <dgm:presLayoutVars>
          <dgm:bulletEnabled val="1"/>
        </dgm:presLayoutVars>
      </dgm:prSet>
      <dgm:spPr/>
      <dgm:t>
        <a:bodyPr/>
        <a:lstStyle/>
        <a:p>
          <a:endParaRPr lang="es-ES"/>
        </a:p>
      </dgm:t>
    </dgm:pt>
  </dgm:ptLst>
  <dgm:cxnLst>
    <dgm:cxn modelId="{AB8E6C0A-8C47-B642-9EBC-F30503C75D5F}" type="presOf" srcId="{A4D69DBC-1EBB-BD4E-9426-FA79E0F9CF29}" destId="{01B3837F-F836-C94F-95CD-367F58423F7E}" srcOrd="0" destOrd="0" presId="urn:microsoft.com/office/officeart/2005/8/layout/vProcess5"/>
    <dgm:cxn modelId="{4F6729C7-FB21-EA44-BFD4-226AE28D5C23}" type="presOf" srcId="{B8E786E7-CE82-FB42-869B-706D8A47026E}" destId="{346D96AB-8018-054E-A601-C5BF920D8734}" srcOrd="1" destOrd="0" presId="urn:microsoft.com/office/officeart/2005/8/layout/vProcess5"/>
    <dgm:cxn modelId="{E8708772-1433-2E4B-922B-360E09A614CC}" type="presOf" srcId="{98352D3B-EC51-6A42-96C3-0DA0526D0EC3}" destId="{5917343A-0972-F64D-A138-D80F68F6A883}" srcOrd="0" destOrd="0" presId="urn:microsoft.com/office/officeart/2005/8/layout/vProcess5"/>
    <dgm:cxn modelId="{2929D6D9-B16F-2743-85DA-EA01A4BDDC28}" type="presOf" srcId="{911500E8-AEFB-4445-87A0-412D38C6A14A}" destId="{606AA16B-DD92-3A49-87E6-DBFA8C0BAA59}" srcOrd="0" destOrd="0" presId="urn:microsoft.com/office/officeart/2005/8/layout/vProcess5"/>
    <dgm:cxn modelId="{929767D0-1377-8946-8AAF-141D85DCB979}" type="presOf" srcId="{78005ECA-7298-A64E-A726-32708D240758}" destId="{A69028F0-A88E-C74F-9E14-0D754B944DE7}" srcOrd="0" destOrd="0" presId="urn:microsoft.com/office/officeart/2005/8/layout/vProcess5"/>
    <dgm:cxn modelId="{CA57D2D3-52E5-6F40-A7E9-74663617C875}" type="presOf" srcId="{78005ECA-7298-A64E-A726-32708D240758}" destId="{D96A3BFD-EBF6-F148-AEC1-1C81D7B9CB70}" srcOrd="1" destOrd="0" presId="urn:microsoft.com/office/officeart/2005/8/layout/vProcess5"/>
    <dgm:cxn modelId="{E65E6B09-1B02-7B45-8B22-89D7C677968C}" type="presOf" srcId="{B8E786E7-CE82-FB42-869B-706D8A47026E}" destId="{6FEB4381-EAF4-EF40-ACD3-C67115F7A097}" srcOrd="0" destOrd="0" presId="urn:microsoft.com/office/officeart/2005/8/layout/vProcess5"/>
    <dgm:cxn modelId="{91067AD9-D77C-2344-BEAA-468B0B8057FE}" srcId="{6A6757F5-988B-3849-AA68-3645332B2E5A}" destId="{78005ECA-7298-A64E-A726-32708D240758}" srcOrd="0" destOrd="0" parTransId="{24F0F923-9EC7-D449-8EE1-51B8555D7B41}" sibTransId="{98352D3B-EC51-6A42-96C3-0DA0526D0EC3}"/>
    <dgm:cxn modelId="{A72F32DC-F65F-944B-9B74-4B69A7BCCD2D}" type="presOf" srcId="{6A6757F5-988B-3849-AA68-3645332B2E5A}" destId="{699295A1-4E5E-2041-8CAC-D9454C1528E7}" srcOrd="0" destOrd="0" presId="urn:microsoft.com/office/officeart/2005/8/layout/vProcess5"/>
    <dgm:cxn modelId="{E55E19AE-9238-A747-B89F-1D8BB9E36443}" srcId="{6A6757F5-988B-3849-AA68-3645332B2E5A}" destId="{B8E786E7-CE82-FB42-869B-706D8A47026E}" srcOrd="1" destOrd="0" parTransId="{481D1DD3-AC66-A646-8758-F03BE4485E28}" sibTransId="{911500E8-AEFB-4445-87A0-412D38C6A14A}"/>
    <dgm:cxn modelId="{082A0E62-AA36-F54B-A5B9-3C78C34F7027}" type="presOf" srcId="{A4D69DBC-1EBB-BD4E-9426-FA79E0F9CF29}" destId="{F44E65C6-14F0-434D-A06C-9A3CA4B4F646}" srcOrd="1" destOrd="0" presId="urn:microsoft.com/office/officeart/2005/8/layout/vProcess5"/>
    <dgm:cxn modelId="{DE679037-A5E1-8E4D-AD55-40DBAD3DA90B}" srcId="{6A6757F5-988B-3849-AA68-3645332B2E5A}" destId="{A4D69DBC-1EBB-BD4E-9426-FA79E0F9CF29}" srcOrd="2" destOrd="0" parTransId="{9FEC056E-F251-5441-A721-73BF6D659CEB}" sibTransId="{EC49BFA8-A696-8846-9A52-CD91FC2A35C0}"/>
    <dgm:cxn modelId="{91B53451-0E72-9140-915B-BFA790EB1D77}" type="presParOf" srcId="{699295A1-4E5E-2041-8CAC-D9454C1528E7}" destId="{61BDEC48-246F-EA4D-9A97-61E94773EA70}" srcOrd="0" destOrd="0" presId="urn:microsoft.com/office/officeart/2005/8/layout/vProcess5"/>
    <dgm:cxn modelId="{FF008FC0-B5E5-114C-BD7A-1A8FFCB5CAC8}" type="presParOf" srcId="{699295A1-4E5E-2041-8CAC-D9454C1528E7}" destId="{A69028F0-A88E-C74F-9E14-0D754B944DE7}" srcOrd="1" destOrd="0" presId="urn:microsoft.com/office/officeart/2005/8/layout/vProcess5"/>
    <dgm:cxn modelId="{FCA88A67-279F-014E-822D-1CBBD2B3D26E}" type="presParOf" srcId="{699295A1-4E5E-2041-8CAC-D9454C1528E7}" destId="{6FEB4381-EAF4-EF40-ACD3-C67115F7A097}" srcOrd="2" destOrd="0" presId="urn:microsoft.com/office/officeart/2005/8/layout/vProcess5"/>
    <dgm:cxn modelId="{E9E21967-0712-E846-A0F2-07AF3E8FF5BD}" type="presParOf" srcId="{699295A1-4E5E-2041-8CAC-D9454C1528E7}" destId="{01B3837F-F836-C94F-95CD-367F58423F7E}" srcOrd="3" destOrd="0" presId="urn:microsoft.com/office/officeart/2005/8/layout/vProcess5"/>
    <dgm:cxn modelId="{97F7968B-E02F-E541-8226-18F8303F89F5}" type="presParOf" srcId="{699295A1-4E5E-2041-8CAC-D9454C1528E7}" destId="{5917343A-0972-F64D-A138-D80F68F6A883}" srcOrd="4" destOrd="0" presId="urn:microsoft.com/office/officeart/2005/8/layout/vProcess5"/>
    <dgm:cxn modelId="{83DDA3D4-2DC0-F142-BA6D-41191FD3B830}" type="presParOf" srcId="{699295A1-4E5E-2041-8CAC-D9454C1528E7}" destId="{606AA16B-DD92-3A49-87E6-DBFA8C0BAA59}" srcOrd="5" destOrd="0" presId="urn:microsoft.com/office/officeart/2005/8/layout/vProcess5"/>
    <dgm:cxn modelId="{CC51E6A3-8240-724D-A5EA-F87C52E6654A}" type="presParOf" srcId="{699295A1-4E5E-2041-8CAC-D9454C1528E7}" destId="{D96A3BFD-EBF6-F148-AEC1-1C81D7B9CB70}" srcOrd="6" destOrd="0" presId="urn:microsoft.com/office/officeart/2005/8/layout/vProcess5"/>
    <dgm:cxn modelId="{704230BB-2FCF-734B-940F-72B7CD27DAE2}" type="presParOf" srcId="{699295A1-4E5E-2041-8CAC-D9454C1528E7}" destId="{346D96AB-8018-054E-A601-C5BF920D8734}" srcOrd="7" destOrd="0" presId="urn:microsoft.com/office/officeart/2005/8/layout/vProcess5"/>
    <dgm:cxn modelId="{7D79A9E5-E485-AA41-973F-07217CEBDF05}" type="presParOf" srcId="{699295A1-4E5E-2041-8CAC-D9454C1528E7}" destId="{F44E65C6-14F0-434D-A06C-9A3CA4B4F646}"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6CA7E20-8C39-7647-AA43-04A955741810}" type="doc">
      <dgm:prSet loTypeId="urn:microsoft.com/office/officeart/2005/8/layout/target3" loCatId="" qsTypeId="urn:microsoft.com/office/officeart/2005/8/quickstyle/simple4" qsCatId="simple" csTypeId="urn:microsoft.com/office/officeart/2005/8/colors/colorful2" csCatId="colorful" phldr="1"/>
      <dgm:spPr/>
      <dgm:t>
        <a:bodyPr/>
        <a:lstStyle/>
        <a:p>
          <a:endParaRPr lang="es-ES"/>
        </a:p>
      </dgm:t>
    </dgm:pt>
    <dgm:pt modelId="{071E464D-F409-5746-AC0B-D542B932675C}">
      <dgm:prSet custT="1"/>
      <dgm:spPr/>
      <dgm:t>
        <a:bodyPr/>
        <a:lstStyle/>
        <a:p>
          <a:pPr rtl="0"/>
          <a:r>
            <a:rPr lang="es-ES" sz="2100" dirty="0" smtClean="0"/>
            <a:t>La disponibilidad de recursos económicos de la familia es un factor muy importante en las brechas que se inician en la infancia, pues determina una variedad de estímulos que enriquecen el desarrollo inicial.</a:t>
          </a:r>
          <a:endParaRPr lang="es-ES" sz="2100" dirty="0"/>
        </a:p>
      </dgm:t>
    </dgm:pt>
    <dgm:pt modelId="{32B9F6FA-7F66-A042-8B1C-279674EE2DC6}" type="parTrans" cxnId="{D81A7E14-E900-7E4F-8DAA-67D53E4FD29E}">
      <dgm:prSet/>
      <dgm:spPr/>
      <dgm:t>
        <a:bodyPr/>
        <a:lstStyle/>
        <a:p>
          <a:endParaRPr lang="es-ES"/>
        </a:p>
      </dgm:t>
    </dgm:pt>
    <dgm:pt modelId="{38825A44-6AA2-154F-A40D-E4DEC84F7513}" type="sibTrans" cxnId="{D81A7E14-E900-7E4F-8DAA-67D53E4FD29E}">
      <dgm:prSet/>
      <dgm:spPr/>
      <dgm:t>
        <a:bodyPr/>
        <a:lstStyle/>
        <a:p>
          <a:endParaRPr lang="es-ES"/>
        </a:p>
      </dgm:t>
    </dgm:pt>
    <dgm:pt modelId="{EB7A0989-25FC-4146-A474-79666116F08F}">
      <dgm:prSet custT="1"/>
      <dgm:spPr/>
      <dgm:t>
        <a:bodyPr/>
        <a:lstStyle/>
        <a:p>
          <a:pPr rtl="0"/>
          <a:r>
            <a:rPr lang="es-ES" sz="2100" dirty="0" smtClean="0"/>
            <a:t>La evidencia señala, también, que para el apropiado desarrollo de habilidades de los niños las inversiones monetarias serán menos importantes que el tiempo que los padres invierten en ellos. </a:t>
          </a:r>
          <a:endParaRPr lang="es-ES" sz="2100" dirty="0"/>
        </a:p>
      </dgm:t>
    </dgm:pt>
    <dgm:pt modelId="{D61C600F-AFB0-6E41-A1CB-DC3FC6C88F50}" type="parTrans" cxnId="{1004C26E-F6E3-1549-B636-7B26A95B4F53}">
      <dgm:prSet/>
      <dgm:spPr/>
      <dgm:t>
        <a:bodyPr/>
        <a:lstStyle/>
        <a:p>
          <a:endParaRPr lang="es-ES"/>
        </a:p>
      </dgm:t>
    </dgm:pt>
    <dgm:pt modelId="{4E6C9DCF-2E46-E643-AA8F-F1558B8C5D11}" type="sibTrans" cxnId="{1004C26E-F6E3-1549-B636-7B26A95B4F53}">
      <dgm:prSet/>
      <dgm:spPr/>
      <dgm:t>
        <a:bodyPr/>
        <a:lstStyle/>
        <a:p>
          <a:endParaRPr lang="es-ES"/>
        </a:p>
      </dgm:t>
    </dgm:pt>
    <dgm:pt modelId="{D949938D-BF2D-8A44-BAF2-ED5EEBFE887F}">
      <dgm:prSet custT="1"/>
      <dgm:spPr/>
      <dgm:t>
        <a:bodyPr/>
        <a:lstStyle/>
        <a:p>
          <a:pPr algn="ctr" rtl="0"/>
          <a:endParaRPr lang="es-ES" sz="2100" dirty="0" smtClean="0"/>
        </a:p>
        <a:p>
          <a:pPr algn="just" rtl="0"/>
          <a:r>
            <a:rPr lang="es-ES" sz="2100" dirty="0" smtClean="0"/>
            <a:t>Si se duplicara </a:t>
          </a:r>
          <a:r>
            <a:rPr lang="es-ES" sz="2100" b="1" dirty="0" smtClean="0"/>
            <a:t>el ingreso </a:t>
          </a:r>
          <a:r>
            <a:rPr lang="es-ES" sz="2100" dirty="0" smtClean="0"/>
            <a:t>de la familia durante el período de 0 a 5 años de edad del niño, su desarrollo cognitivo mejorará en aproximadamente</a:t>
          </a:r>
          <a:r>
            <a:rPr lang="es-ES" sz="2100" b="1" dirty="0" smtClean="0"/>
            <a:t> 1%, </a:t>
          </a:r>
        </a:p>
        <a:p>
          <a:pPr algn="just" rtl="0"/>
          <a:r>
            <a:rPr lang="es-ES" sz="2100" dirty="0" smtClean="0"/>
            <a:t>Si se duplicara </a:t>
          </a:r>
          <a:r>
            <a:rPr lang="es-ES" sz="2100" b="1" dirty="0" smtClean="0"/>
            <a:t>el tiempo </a:t>
          </a:r>
          <a:r>
            <a:rPr lang="es-ES" sz="2100" dirty="0" smtClean="0"/>
            <a:t>que los padres invierten en sus hijos menores de 5 años, el efecto positivo sobre su desarrollo cognitivo será de más </a:t>
          </a:r>
          <a:r>
            <a:rPr lang="es-ES" sz="2100" b="1" dirty="0" smtClean="0"/>
            <a:t>de 10%.</a:t>
          </a:r>
          <a:endParaRPr lang="es-ES" sz="2100" b="1" dirty="0"/>
        </a:p>
      </dgm:t>
    </dgm:pt>
    <dgm:pt modelId="{A3B1125C-D508-974A-AFD0-D825576D3DC2}" type="parTrans" cxnId="{47D290DF-2E83-6540-9F9F-E67D084568D0}">
      <dgm:prSet/>
      <dgm:spPr/>
      <dgm:t>
        <a:bodyPr/>
        <a:lstStyle/>
        <a:p>
          <a:endParaRPr lang="es-ES"/>
        </a:p>
      </dgm:t>
    </dgm:pt>
    <dgm:pt modelId="{1D19C62D-2F3F-E041-8BBB-FC79B8756E68}" type="sibTrans" cxnId="{47D290DF-2E83-6540-9F9F-E67D084568D0}">
      <dgm:prSet/>
      <dgm:spPr/>
      <dgm:t>
        <a:bodyPr/>
        <a:lstStyle/>
        <a:p>
          <a:endParaRPr lang="es-ES"/>
        </a:p>
      </dgm:t>
    </dgm:pt>
    <dgm:pt modelId="{A64BE8AC-65FA-9641-B221-EC3D7036DFFE}" type="pres">
      <dgm:prSet presAssocID="{F6CA7E20-8C39-7647-AA43-04A955741810}" presName="Name0" presStyleCnt="0">
        <dgm:presLayoutVars>
          <dgm:chMax val="7"/>
          <dgm:dir/>
          <dgm:animLvl val="lvl"/>
          <dgm:resizeHandles val="exact"/>
        </dgm:presLayoutVars>
      </dgm:prSet>
      <dgm:spPr/>
      <dgm:t>
        <a:bodyPr/>
        <a:lstStyle/>
        <a:p>
          <a:endParaRPr lang="es-ES"/>
        </a:p>
      </dgm:t>
    </dgm:pt>
    <dgm:pt modelId="{806DB7BB-0DBB-5247-8678-72C74313D9B4}" type="pres">
      <dgm:prSet presAssocID="{071E464D-F409-5746-AC0B-D542B932675C}" presName="circle1" presStyleLbl="node1" presStyleIdx="0" presStyleCnt="3"/>
      <dgm:spPr/>
    </dgm:pt>
    <dgm:pt modelId="{443776CD-FBFD-BA42-B737-159DF7C9430E}" type="pres">
      <dgm:prSet presAssocID="{071E464D-F409-5746-AC0B-D542B932675C}" presName="space" presStyleCnt="0"/>
      <dgm:spPr/>
    </dgm:pt>
    <dgm:pt modelId="{8A77E431-E286-CB4D-8095-5D27A4D2C9DC}" type="pres">
      <dgm:prSet presAssocID="{071E464D-F409-5746-AC0B-D542B932675C}" presName="rect1" presStyleLbl="alignAcc1" presStyleIdx="0" presStyleCnt="3"/>
      <dgm:spPr/>
      <dgm:t>
        <a:bodyPr/>
        <a:lstStyle/>
        <a:p>
          <a:endParaRPr lang="es-ES"/>
        </a:p>
      </dgm:t>
    </dgm:pt>
    <dgm:pt modelId="{E6D502AA-9DE3-5442-A72C-5855143F9AD8}" type="pres">
      <dgm:prSet presAssocID="{EB7A0989-25FC-4146-A474-79666116F08F}" presName="vertSpace2" presStyleLbl="node1" presStyleIdx="0" presStyleCnt="3"/>
      <dgm:spPr/>
    </dgm:pt>
    <dgm:pt modelId="{72F76AC5-B120-C243-813C-6101B9BDD0AA}" type="pres">
      <dgm:prSet presAssocID="{EB7A0989-25FC-4146-A474-79666116F08F}" presName="circle2" presStyleLbl="node1" presStyleIdx="1" presStyleCnt="3"/>
      <dgm:spPr/>
    </dgm:pt>
    <dgm:pt modelId="{426E9098-0198-0048-8372-074C568BF1D1}" type="pres">
      <dgm:prSet presAssocID="{EB7A0989-25FC-4146-A474-79666116F08F}" presName="rect2" presStyleLbl="alignAcc1" presStyleIdx="1" presStyleCnt="3"/>
      <dgm:spPr/>
      <dgm:t>
        <a:bodyPr/>
        <a:lstStyle/>
        <a:p>
          <a:endParaRPr lang="es-ES"/>
        </a:p>
      </dgm:t>
    </dgm:pt>
    <dgm:pt modelId="{778FD32B-EEF4-8D4D-90C0-6C349B6BEC58}" type="pres">
      <dgm:prSet presAssocID="{D949938D-BF2D-8A44-BAF2-ED5EEBFE887F}" presName="vertSpace3" presStyleLbl="node1" presStyleIdx="1" presStyleCnt="3"/>
      <dgm:spPr/>
    </dgm:pt>
    <dgm:pt modelId="{A236CB2E-E513-824C-9CCC-0A63D7DED410}" type="pres">
      <dgm:prSet presAssocID="{D949938D-BF2D-8A44-BAF2-ED5EEBFE887F}" presName="circle3" presStyleLbl="node1" presStyleIdx="2" presStyleCnt="3"/>
      <dgm:spPr/>
    </dgm:pt>
    <dgm:pt modelId="{D6CB9827-174E-0B46-9008-6F591E28BF2B}" type="pres">
      <dgm:prSet presAssocID="{D949938D-BF2D-8A44-BAF2-ED5EEBFE887F}" presName="rect3" presStyleLbl="alignAcc1" presStyleIdx="2" presStyleCnt="3" custScaleY="111920"/>
      <dgm:spPr/>
      <dgm:t>
        <a:bodyPr/>
        <a:lstStyle/>
        <a:p>
          <a:endParaRPr lang="es-ES"/>
        </a:p>
      </dgm:t>
    </dgm:pt>
    <dgm:pt modelId="{BCDD8536-E748-CD47-9A14-5C85019E2D8A}" type="pres">
      <dgm:prSet presAssocID="{071E464D-F409-5746-AC0B-D542B932675C}" presName="rect1ParTxNoCh" presStyleLbl="alignAcc1" presStyleIdx="2" presStyleCnt="3">
        <dgm:presLayoutVars>
          <dgm:chMax val="1"/>
          <dgm:bulletEnabled val="1"/>
        </dgm:presLayoutVars>
      </dgm:prSet>
      <dgm:spPr/>
      <dgm:t>
        <a:bodyPr/>
        <a:lstStyle/>
        <a:p>
          <a:endParaRPr lang="es-ES"/>
        </a:p>
      </dgm:t>
    </dgm:pt>
    <dgm:pt modelId="{194AC188-7DD7-E74A-90B8-83BB562F54A0}" type="pres">
      <dgm:prSet presAssocID="{EB7A0989-25FC-4146-A474-79666116F08F}" presName="rect2ParTxNoCh" presStyleLbl="alignAcc1" presStyleIdx="2" presStyleCnt="3">
        <dgm:presLayoutVars>
          <dgm:chMax val="1"/>
          <dgm:bulletEnabled val="1"/>
        </dgm:presLayoutVars>
      </dgm:prSet>
      <dgm:spPr/>
      <dgm:t>
        <a:bodyPr/>
        <a:lstStyle/>
        <a:p>
          <a:endParaRPr lang="es-ES"/>
        </a:p>
      </dgm:t>
    </dgm:pt>
    <dgm:pt modelId="{8A32B3C3-E0D9-8547-82A8-BC740781B289}" type="pres">
      <dgm:prSet presAssocID="{D949938D-BF2D-8A44-BAF2-ED5EEBFE887F}" presName="rect3ParTxNoCh" presStyleLbl="alignAcc1" presStyleIdx="2" presStyleCnt="3">
        <dgm:presLayoutVars>
          <dgm:chMax val="1"/>
          <dgm:bulletEnabled val="1"/>
        </dgm:presLayoutVars>
      </dgm:prSet>
      <dgm:spPr/>
      <dgm:t>
        <a:bodyPr/>
        <a:lstStyle/>
        <a:p>
          <a:endParaRPr lang="es-ES"/>
        </a:p>
      </dgm:t>
    </dgm:pt>
  </dgm:ptLst>
  <dgm:cxnLst>
    <dgm:cxn modelId="{AA8DF807-4A8D-7E4E-B9B2-296868AFEBEB}" type="presOf" srcId="{EB7A0989-25FC-4146-A474-79666116F08F}" destId="{426E9098-0198-0048-8372-074C568BF1D1}" srcOrd="0" destOrd="0" presId="urn:microsoft.com/office/officeart/2005/8/layout/target3"/>
    <dgm:cxn modelId="{66658453-25B8-0B4B-8BCF-707379CA43D4}" type="presOf" srcId="{071E464D-F409-5746-AC0B-D542B932675C}" destId="{BCDD8536-E748-CD47-9A14-5C85019E2D8A}" srcOrd="1" destOrd="0" presId="urn:microsoft.com/office/officeart/2005/8/layout/target3"/>
    <dgm:cxn modelId="{215FB178-2825-2B47-A947-2EB344004F0A}" type="presOf" srcId="{071E464D-F409-5746-AC0B-D542B932675C}" destId="{8A77E431-E286-CB4D-8095-5D27A4D2C9DC}" srcOrd="0" destOrd="0" presId="urn:microsoft.com/office/officeart/2005/8/layout/target3"/>
    <dgm:cxn modelId="{E5856C9A-1E0B-6645-922C-325FDC9FF4BB}" type="presOf" srcId="{EB7A0989-25FC-4146-A474-79666116F08F}" destId="{194AC188-7DD7-E74A-90B8-83BB562F54A0}" srcOrd="1" destOrd="0" presId="urn:microsoft.com/office/officeart/2005/8/layout/target3"/>
    <dgm:cxn modelId="{D8962D21-E05C-8F44-BA50-31D99D5D79CA}" type="presOf" srcId="{F6CA7E20-8C39-7647-AA43-04A955741810}" destId="{A64BE8AC-65FA-9641-B221-EC3D7036DFFE}" srcOrd="0" destOrd="0" presId="urn:microsoft.com/office/officeart/2005/8/layout/target3"/>
    <dgm:cxn modelId="{BCCD461D-1C2C-4D41-8D39-DB8C16B39E87}" type="presOf" srcId="{D949938D-BF2D-8A44-BAF2-ED5EEBFE887F}" destId="{8A32B3C3-E0D9-8547-82A8-BC740781B289}" srcOrd="1" destOrd="0" presId="urn:microsoft.com/office/officeart/2005/8/layout/target3"/>
    <dgm:cxn modelId="{47D290DF-2E83-6540-9F9F-E67D084568D0}" srcId="{F6CA7E20-8C39-7647-AA43-04A955741810}" destId="{D949938D-BF2D-8A44-BAF2-ED5EEBFE887F}" srcOrd="2" destOrd="0" parTransId="{A3B1125C-D508-974A-AFD0-D825576D3DC2}" sibTransId="{1D19C62D-2F3F-E041-8BBB-FC79B8756E68}"/>
    <dgm:cxn modelId="{D81A7E14-E900-7E4F-8DAA-67D53E4FD29E}" srcId="{F6CA7E20-8C39-7647-AA43-04A955741810}" destId="{071E464D-F409-5746-AC0B-D542B932675C}" srcOrd="0" destOrd="0" parTransId="{32B9F6FA-7F66-A042-8B1C-279674EE2DC6}" sibTransId="{38825A44-6AA2-154F-A40D-E4DEC84F7513}"/>
    <dgm:cxn modelId="{1004C26E-F6E3-1549-B636-7B26A95B4F53}" srcId="{F6CA7E20-8C39-7647-AA43-04A955741810}" destId="{EB7A0989-25FC-4146-A474-79666116F08F}" srcOrd="1" destOrd="0" parTransId="{D61C600F-AFB0-6E41-A1CB-DC3FC6C88F50}" sibTransId="{4E6C9DCF-2E46-E643-AA8F-F1558B8C5D11}"/>
    <dgm:cxn modelId="{145F8400-36AF-A541-95B7-AE3322779E2B}" type="presOf" srcId="{D949938D-BF2D-8A44-BAF2-ED5EEBFE887F}" destId="{D6CB9827-174E-0B46-9008-6F591E28BF2B}" srcOrd="0" destOrd="0" presId="urn:microsoft.com/office/officeart/2005/8/layout/target3"/>
    <dgm:cxn modelId="{65451BDF-41A0-DC42-AA08-8FFB6571A57C}" type="presParOf" srcId="{A64BE8AC-65FA-9641-B221-EC3D7036DFFE}" destId="{806DB7BB-0DBB-5247-8678-72C74313D9B4}" srcOrd="0" destOrd="0" presId="urn:microsoft.com/office/officeart/2005/8/layout/target3"/>
    <dgm:cxn modelId="{F506D043-1057-914C-B12B-610E9BE74E53}" type="presParOf" srcId="{A64BE8AC-65FA-9641-B221-EC3D7036DFFE}" destId="{443776CD-FBFD-BA42-B737-159DF7C9430E}" srcOrd="1" destOrd="0" presId="urn:microsoft.com/office/officeart/2005/8/layout/target3"/>
    <dgm:cxn modelId="{BD5EBDCA-3CA5-634F-BFB6-C8F1BFE0A1EF}" type="presParOf" srcId="{A64BE8AC-65FA-9641-B221-EC3D7036DFFE}" destId="{8A77E431-E286-CB4D-8095-5D27A4D2C9DC}" srcOrd="2" destOrd="0" presId="urn:microsoft.com/office/officeart/2005/8/layout/target3"/>
    <dgm:cxn modelId="{951A1ECA-2DCE-6E47-BF33-F55FE846DA13}" type="presParOf" srcId="{A64BE8AC-65FA-9641-B221-EC3D7036DFFE}" destId="{E6D502AA-9DE3-5442-A72C-5855143F9AD8}" srcOrd="3" destOrd="0" presId="urn:microsoft.com/office/officeart/2005/8/layout/target3"/>
    <dgm:cxn modelId="{653C080F-9BE3-3140-8075-1F7734A19B94}" type="presParOf" srcId="{A64BE8AC-65FA-9641-B221-EC3D7036DFFE}" destId="{72F76AC5-B120-C243-813C-6101B9BDD0AA}" srcOrd="4" destOrd="0" presId="urn:microsoft.com/office/officeart/2005/8/layout/target3"/>
    <dgm:cxn modelId="{42C0F575-3A60-9542-B1C6-6BB300381D07}" type="presParOf" srcId="{A64BE8AC-65FA-9641-B221-EC3D7036DFFE}" destId="{426E9098-0198-0048-8372-074C568BF1D1}" srcOrd="5" destOrd="0" presId="urn:microsoft.com/office/officeart/2005/8/layout/target3"/>
    <dgm:cxn modelId="{5A0236F7-EDDD-1E48-8C7E-017CDB99BF49}" type="presParOf" srcId="{A64BE8AC-65FA-9641-B221-EC3D7036DFFE}" destId="{778FD32B-EEF4-8D4D-90C0-6C349B6BEC58}" srcOrd="6" destOrd="0" presId="urn:microsoft.com/office/officeart/2005/8/layout/target3"/>
    <dgm:cxn modelId="{B1DC27A4-DE21-A14E-9C86-B0F7C09EA13B}" type="presParOf" srcId="{A64BE8AC-65FA-9641-B221-EC3D7036DFFE}" destId="{A236CB2E-E513-824C-9CCC-0A63D7DED410}" srcOrd="7" destOrd="0" presId="urn:microsoft.com/office/officeart/2005/8/layout/target3"/>
    <dgm:cxn modelId="{CCDD79FA-3896-DE48-90AB-6834793C3CEE}" type="presParOf" srcId="{A64BE8AC-65FA-9641-B221-EC3D7036DFFE}" destId="{D6CB9827-174E-0B46-9008-6F591E28BF2B}" srcOrd="8" destOrd="0" presId="urn:microsoft.com/office/officeart/2005/8/layout/target3"/>
    <dgm:cxn modelId="{666ABE36-D1E6-1548-9426-57800C0C8246}" type="presParOf" srcId="{A64BE8AC-65FA-9641-B221-EC3D7036DFFE}" destId="{BCDD8536-E748-CD47-9A14-5C85019E2D8A}" srcOrd="9" destOrd="0" presId="urn:microsoft.com/office/officeart/2005/8/layout/target3"/>
    <dgm:cxn modelId="{DC8A6ABF-F17D-CD44-A155-5025EA6A2CD3}" type="presParOf" srcId="{A64BE8AC-65FA-9641-B221-EC3D7036DFFE}" destId="{194AC188-7DD7-E74A-90B8-83BB562F54A0}" srcOrd="10" destOrd="0" presId="urn:microsoft.com/office/officeart/2005/8/layout/target3"/>
    <dgm:cxn modelId="{6872C26B-31AB-AD4A-8C67-6CC7E121DD79}" type="presParOf" srcId="{A64BE8AC-65FA-9641-B221-EC3D7036DFFE}" destId="{8A32B3C3-E0D9-8547-82A8-BC740781B289}" srcOrd="11"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FA64EE-B0CA-694B-8CB4-DF053E956594}">
      <dsp:nvSpPr>
        <dsp:cNvPr id="0" name=""/>
        <dsp:cNvSpPr/>
      </dsp:nvSpPr>
      <dsp:spPr>
        <a:xfrm>
          <a:off x="224119" y="3220089"/>
          <a:ext cx="3182533" cy="1398055"/>
        </a:xfrm>
        <a:prstGeom prst="roundRect">
          <a:avLst>
            <a:gd name="adj" fmla="val 10000"/>
          </a:avLst>
        </a:prstGeom>
        <a:blipFill rotWithShape="0">
          <a:blip xmlns:r="http://schemas.openxmlformats.org/officeDocument/2006/relationships" r:embed="rId1">
            <a:duotone>
              <a:schemeClr val="accent1">
                <a:hueOff val="0"/>
                <a:satOff val="0"/>
                <a:lumOff val="0"/>
                <a:alphaOff val="0"/>
                <a:shade val="70000"/>
                <a:satMod val="120000"/>
              </a:schemeClr>
              <a:schemeClr val="accent1">
                <a:hueOff val="0"/>
                <a:satOff val="0"/>
                <a:lumOff val="0"/>
                <a:alphaOff val="0"/>
                <a:tint val="30000"/>
                <a:satMod val="120000"/>
              </a:schemeClr>
            </a:duotone>
          </a:blip>
          <a:stretch/>
        </a:blipFill>
        <a:ln>
          <a:noFill/>
        </a:ln>
        <a:effectLst>
          <a:outerShdw blurRad="38100" dist="25400" dir="5400000" rotWithShape="0">
            <a:srgbClr val="FFFFFF">
              <a:alpha val="75000"/>
            </a:srgbClr>
          </a:outerShdw>
        </a:effectLst>
        <a:scene3d>
          <a:camera prst="orthographicFront">
            <a:rot lat="0" lon="0" rev="0"/>
          </a:camera>
          <a:lightRig rig="sunrise" dir="tl">
            <a:rot lat="0" lon="0" rev="12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s-ES" sz="3200" kern="1200" dirty="0" smtClean="0"/>
            <a:t>CLASES DE HABILIDADES</a:t>
          </a:r>
          <a:endParaRPr lang="es-ES" sz="3200" kern="1200" dirty="0"/>
        </a:p>
      </dsp:txBody>
      <dsp:txXfrm>
        <a:off x="265067" y="3261037"/>
        <a:ext cx="3100637" cy="1316159"/>
      </dsp:txXfrm>
    </dsp:sp>
    <dsp:sp modelId="{B6718838-5835-7B46-B338-36213B78585C}">
      <dsp:nvSpPr>
        <dsp:cNvPr id="0" name=""/>
        <dsp:cNvSpPr/>
      </dsp:nvSpPr>
      <dsp:spPr>
        <a:xfrm rot="18289469">
          <a:off x="2986612" y="3095039"/>
          <a:ext cx="1958525" cy="40390"/>
        </a:xfrm>
        <a:custGeom>
          <a:avLst/>
          <a:gdLst/>
          <a:ahLst/>
          <a:cxnLst/>
          <a:rect l="0" t="0" r="0" b="0"/>
          <a:pathLst>
            <a:path>
              <a:moveTo>
                <a:pt x="0" y="20195"/>
              </a:moveTo>
              <a:lnTo>
                <a:pt x="1958525" y="20195"/>
              </a:lnTo>
            </a:path>
          </a:pathLst>
        </a:custGeom>
        <a:noFill/>
        <a:ln w="254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s-ES" sz="600" kern="1200"/>
        </a:p>
      </dsp:txBody>
      <dsp:txXfrm>
        <a:off x="3916911" y="3066271"/>
        <a:ext cx="97926" cy="97926"/>
      </dsp:txXfrm>
    </dsp:sp>
    <dsp:sp modelId="{705D9DAC-1C25-6E4E-BA60-AEBA897880BA}">
      <dsp:nvSpPr>
        <dsp:cNvPr id="0" name=""/>
        <dsp:cNvSpPr/>
      </dsp:nvSpPr>
      <dsp:spPr>
        <a:xfrm>
          <a:off x="4525096" y="1612325"/>
          <a:ext cx="2796110" cy="1398055"/>
        </a:xfrm>
        <a:prstGeom prst="roundRect">
          <a:avLst>
            <a:gd name="adj" fmla="val 10000"/>
          </a:avLst>
        </a:prstGeom>
        <a:blipFill rotWithShape="0">
          <a:blip xmlns:r="http://schemas.openxmlformats.org/officeDocument/2006/relationships" r:embed="rId1">
            <a:duotone>
              <a:schemeClr val="accent1">
                <a:hueOff val="0"/>
                <a:satOff val="0"/>
                <a:lumOff val="0"/>
                <a:alphaOff val="0"/>
                <a:shade val="70000"/>
                <a:satMod val="120000"/>
              </a:schemeClr>
              <a:schemeClr val="accent1">
                <a:hueOff val="0"/>
                <a:satOff val="0"/>
                <a:lumOff val="0"/>
                <a:alphaOff val="0"/>
                <a:tint val="30000"/>
                <a:satMod val="120000"/>
              </a:schemeClr>
            </a:duotone>
          </a:blip>
          <a:stretch/>
        </a:blipFill>
        <a:ln>
          <a:noFill/>
        </a:ln>
        <a:effectLst>
          <a:outerShdw blurRad="38100" dist="25400" dir="5400000" rotWithShape="0">
            <a:srgbClr val="FFFFFF">
              <a:alpha val="75000"/>
            </a:srgbClr>
          </a:outerShdw>
        </a:effectLst>
        <a:scene3d>
          <a:camera prst="orthographicFront">
            <a:rot lat="0" lon="0" rev="0"/>
          </a:camera>
          <a:lightRig rig="sunrise" dir="tl">
            <a:rot lat="0" lon="0" rev="12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s-ES" sz="2800" kern="1200" dirty="0" smtClean="0"/>
            <a:t>GENERALES</a:t>
          </a:r>
          <a:endParaRPr lang="es-ES" sz="2800" kern="1200" dirty="0"/>
        </a:p>
      </dsp:txBody>
      <dsp:txXfrm>
        <a:off x="4566044" y="1653273"/>
        <a:ext cx="2714214" cy="1316159"/>
      </dsp:txXfrm>
    </dsp:sp>
    <dsp:sp modelId="{173C8E7A-E407-A847-B37D-F9C4AFA8AD08}">
      <dsp:nvSpPr>
        <dsp:cNvPr id="0" name=""/>
        <dsp:cNvSpPr/>
      </dsp:nvSpPr>
      <dsp:spPr>
        <a:xfrm rot="18289469">
          <a:off x="6901167" y="1487276"/>
          <a:ext cx="1958525" cy="40390"/>
        </a:xfrm>
        <a:custGeom>
          <a:avLst/>
          <a:gdLst/>
          <a:ahLst/>
          <a:cxnLst/>
          <a:rect l="0" t="0" r="0" b="0"/>
          <a:pathLst>
            <a:path>
              <a:moveTo>
                <a:pt x="0" y="20195"/>
              </a:moveTo>
              <a:lnTo>
                <a:pt x="1958525" y="20195"/>
              </a:lnTo>
            </a:path>
          </a:pathLst>
        </a:custGeom>
        <a:noFill/>
        <a:ln w="25400"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s-ES" sz="600" kern="1200"/>
        </a:p>
      </dsp:txBody>
      <dsp:txXfrm>
        <a:off x="7831466" y="1458508"/>
        <a:ext cx="97926" cy="97926"/>
      </dsp:txXfrm>
    </dsp:sp>
    <dsp:sp modelId="{653D7034-91F0-1A4F-8C82-B5AEBF897509}">
      <dsp:nvSpPr>
        <dsp:cNvPr id="0" name=""/>
        <dsp:cNvSpPr/>
      </dsp:nvSpPr>
      <dsp:spPr>
        <a:xfrm>
          <a:off x="8439651" y="4561"/>
          <a:ext cx="2796110" cy="1398055"/>
        </a:xfrm>
        <a:prstGeom prst="roundRect">
          <a:avLst>
            <a:gd name="adj" fmla="val 10000"/>
          </a:avLst>
        </a:prstGeom>
        <a:blipFill rotWithShape="0">
          <a:blip xmlns:r="http://schemas.openxmlformats.org/officeDocument/2006/relationships" r:embed="rId1">
            <a:duotone>
              <a:schemeClr val="accent1">
                <a:hueOff val="0"/>
                <a:satOff val="0"/>
                <a:lumOff val="0"/>
                <a:alphaOff val="0"/>
                <a:shade val="70000"/>
                <a:satMod val="120000"/>
              </a:schemeClr>
              <a:schemeClr val="accent1">
                <a:hueOff val="0"/>
                <a:satOff val="0"/>
                <a:lumOff val="0"/>
                <a:alphaOff val="0"/>
                <a:tint val="30000"/>
                <a:satMod val="120000"/>
              </a:schemeClr>
            </a:duotone>
          </a:blip>
          <a:stretch/>
        </a:blipFill>
        <a:ln>
          <a:noFill/>
        </a:ln>
        <a:effectLst>
          <a:outerShdw blurRad="38100" dist="25400" dir="5400000" rotWithShape="0">
            <a:srgbClr val="FFFFFF">
              <a:alpha val="75000"/>
            </a:srgbClr>
          </a:outerShdw>
        </a:effectLst>
        <a:scene3d>
          <a:camera prst="orthographicFront">
            <a:rot lat="0" lon="0" rev="0"/>
          </a:camera>
          <a:lightRig rig="sunrise" dir="tl">
            <a:rot lat="0" lon="0" rev="12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ES" sz="2400" kern="1200" dirty="0" smtClean="0"/>
            <a:t>Cognitivas / Académicas</a:t>
          </a:r>
          <a:endParaRPr lang="es-ES" sz="2400" kern="1200" dirty="0"/>
        </a:p>
      </dsp:txBody>
      <dsp:txXfrm>
        <a:off x="8480599" y="45509"/>
        <a:ext cx="2714214" cy="1316159"/>
      </dsp:txXfrm>
    </dsp:sp>
    <dsp:sp modelId="{CAF5D978-F7C1-5345-A920-95880504D2FC}">
      <dsp:nvSpPr>
        <dsp:cNvPr id="0" name=""/>
        <dsp:cNvSpPr/>
      </dsp:nvSpPr>
      <dsp:spPr>
        <a:xfrm>
          <a:off x="7321207" y="2291158"/>
          <a:ext cx="1118444" cy="40390"/>
        </a:xfrm>
        <a:custGeom>
          <a:avLst/>
          <a:gdLst/>
          <a:ahLst/>
          <a:cxnLst/>
          <a:rect l="0" t="0" r="0" b="0"/>
          <a:pathLst>
            <a:path>
              <a:moveTo>
                <a:pt x="0" y="20195"/>
              </a:moveTo>
              <a:lnTo>
                <a:pt x="1118444" y="20195"/>
              </a:lnTo>
            </a:path>
          </a:pathLst>
        </a:custGeom>
        <a:noFill/>
        <a:ln w="25400"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7852468" y="2283392"/>
        <a:ext cx="55922" cy="55922"/>
      </dsp:txXfrm>
    </dsp:sp>
    <dsp:sp modelId="{8843297C-AD42-6048-8735-202C948971BA}">
      <dsp:nvSpPr>
        <dsp:cNvPr id="0" name=""/>
        <dsp:cNvSpPr/>
      </dsp:nvSpPr>
      <dsp:spPr>
        <a:xfrm>
          <a:off x="8439651" y="1612325"/>
          <a:ext cx="2796110" cy="1398055"/>
        </a:xfrm>
        <a:prstGeom prst="roundRect">
          <a:avLst>
            <a:gd name="adj" fmla="val 10000"/>
          </a:avLst>
        </a:prstGeom>
        <a:blipFill rotWithShape="0">
          <a:blip xmlns:r="http://schemas.openxmlformats.org/officeDocument/2006/relationships" r:embed="rId1">
            <a:duotone>
              <a:schemeClr val="accent1">
                <a:hueOff val="0"/>
                <a:satOff val="0"/>
                <a:lumOff val="0"/>
                <a:alphaOff val="0"/>
                <a:shade val="70000"/>
                <a:satMod val="120000"/>
              </a:schemeClr>
              <a:schemeClr val="accent1">
                <a:hueOff val="0"/>
                <a:satOff val="0"/>
                <a:lumOff val="0"/>
                <a:alphaOff val="0"/>
                <a:tint val="30000"/>
                <a:satMod val="120000"/>
              </a:schemeClr>
            </a:duotone>
          </a:blip>
          <a:stretch/>
        </a:blipFill>
        <a:ln>
          <a:noFill/>
        </a:ln>
        <a:effectLst>
          <a:outerShdw blurRad="38100" dist="25400" dir="5400000" rotWithShape="0">
            <a:srgbClr val="FFFFFF">
              <a:alpha val="75000"/>
            </a:srgbClr>
          </a:outerShdw>
        </a:effectLst>
        <a:scene3d>
          <a:camera prst="orthographicFront">
            <a:rot lat="0" lon="0" rev="0"/>
          </a:camera>
          <a:lightRig rig="sunrise" dir="tl">
            <a:rot lat="0" lon="0" rev="12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s-ES" sz="2600" kern="1200" dirty="0" smtClean="0"/>
            <a:t>Socioemocionales</a:t>
          </a:r>
          <a:endParaRPr lang="es-ES" sz="2600" kern="1200" dirty="0"/>
        </a:p>
      </dsp:txBody>
      <dsp:txXfrm>
        <a:off x="8480599" y="1653273"/>
        <a:ext cx="2714214" cy="1316159"/>
      </dsp:txXfrm>
    </dsp:sp>
    <dsp:sp modelId="{096D8A23-2776-E146-8C6E-EE91F335917E}">
      <dsp:nvSpPr>
        <dsp:cNvPr id="0" name=""/>
        <dsp:cNvSpPr/>
      </dsp:nvSpPr>
      <dsp:spPr>
        <a:xfrm rot="3310531">
          <a:off x="6901167" y="3095039"/>
          <a:ext cx="1958525" cy="40390"/>
        </a:xfrm>
        <a:custGeom>
          <a:avLst/>
          <a:gdLst/>
          <a:ahLst/>
          <a:cxnLst/>
          <a:rect l="0" t="0" r="0" b="0"/>
          <a:pathLst>
            <a:path>
              <a:moveTo>
                <a:pt x="0" y="20195"/>
              </a:moveTo>
              <a:lnTo>
                <a:pt x="1958525" y="20195"/>
              </a:lnTo>
            </a:path>
          </a:pathLst>
        </a:custGeom>
        <a:noFill/>
        <a:ln w="25400"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s-ES" sz="600" kern="1200"/>
        </a:p>
      </dsp:txBody>
      <dsp:txXfrm>
        <a:off x="7831466" y="3066271"/>
        <a:ext cx="97926" cy="97926"/>
      </dsp:txXfrm>
    </dsp:sp>
    <dsp:sp modelId="{0C7116DA-B5BA-9E44-8ABB-259D66E20CCE}">
      <dsp:nvSpPr>
        <dsp:cNvPr id="0" name=""/>
        <dsp:cNvSpPr/>
      </dsp:nvSpPr>
      <dsp:spPr>
        <a:xfrm>
          <a:off x="8439651" y="3220089"/>
          <a:ext cx="2796110" cy="1398055"/>
        </a:xfrm>
        <a:prstGeom prst="roundRect">
          <a:avLst>
            <a:gd name="adj" fmla="val 10000"/>
          </a:avLst>
        </a:prstGeom>
        <a:blipFill rotWithShape="0">
          <a:blip xmlns:r="http://schemas.openxmlformats.org/officeDocument/2006/relationships" r:embed="rId1">
            <a:duotone>
              <a:schemeClr val="accent1">
                <a:hueOff val="0"/>
                <a:satOff val="0"/>
                <a:lumOff val="0"/>
                <a:alphaOff val="0"/>
                <a:shade val="70000"/>
                <a:satMod val="120000"/>
              </a:schemeClr>
              <a:schemeClr val="accent1">
                <a:hueOff val="0"/>
                <a:satOff val="0"/>
                <a:lumOff val="0"/>
                <a:alphaOff val="0"/>
                <a:tint val="30000"/>
                <a:satMod val="120000"/>
              </a:schemeClr>
            </a:duotone>
          </a:blip>
          <a:stretch/>
        </a:blipFill>
        <a:ln>
          <a:noFill/>
        </a:ln>
        <a:effectLst>
          <a:outerShdw blurRad="38100" dist="25400" dir="5400000" rotWithShape="0">
            <a:srgbClr val="FFFFFF">
              <a:alpha val="75000"/>
            </a:srgbClr>
          </a:outerShdw>
        </a:effectLst>
        <a:scene3d>
          <a:camera prst="orthographicFront">
            <a:rot lat="0" lon="0" rev="0"/>
          </a:camera>
          <a:lightRig rig="sunrise" dir="tl">
            <a:rot lat="0" lon="0" rev="12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s-ES" sz="2600" kern="1200" dirty="0" smtClean="0"/>
            <a:t>Físicas</a:t>
          </a:r>
          <a:endParaRPr lang="es-ES" sz="2600" kern="1200" dirty="0"/>
        </a:p>
      </dsp:txBody>
      <dsp:txXfrm>
        <a:off x="8480599" y="3261037"/>
        <a:ext cx="2714214" cy="1316159"/>
      </dsp:txXfrm>
    </dsp:sp>
    <dsp:sp modelId="{D06C87AF-F5A8-A24E-B0F9-3AFBCB87F36B}">
      <dsp:nvSpPr>
        <dsp:cNvPr id="0" name=""/>
        <dsp:cNvSpPr/>
      </dsp:nvSpPr>
      <dsp:spPr>
        <a:xfrm rot="3310531">
          <a:off x="2986612" y="4702803"/>
          <a:ext cx="1958525" cy="40390"/>
        </a:xfrm>
        <a:custGeom>
          <a:avLst/>
          <a:gdLst/>
          <a:ahLst/>
          <a:cxnLst/>
          <a:rect l="0" t="0" r="0" b="0"/>
          <a:pathLst>
            <a:path>
              <a:moveTo>
                <a:pt x="0" y="20195"/>
              </a:moveTo>
              <a:lnTo>
                <a:pt x="1958525" y="20195"/>
              </a:lnTo>
            </a:path>
          </a:pathLst>
        </a:custGeom>
        <a:noFill/>
        <a:ln w="254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s-ES" sz="600" kern="1200"/>
        </a:p>
      </dsp:txBody>
      <dsp:txXfrm>
        <a:off x="3916911" y="4674035"/>
        <a:ext cx="97926" cy="97926"/>
      </dsp:txXfrm>
    </dsp:sp>
    <dsp:sp modelId="{AFE77B7C-2D43-C34A-A48F-E4191A638F04}">
      <dsp:nvSpPr>
        <dsp:cNvPr id="0" name=""/>
        <dsp:cNvSpPr/>
      </dsp:nvSpPr>
      <dsp:spPr>
        <a:xfrm>
          <a:off x="4525096" y="4827852"/>
          <a:ext cx="2796110" cy="1398055"/>
        </a:xfrm>
        <a:prstGeom prst="roundRect">
          <a:avLst>
            <a:gd name="adj" fmla="val 10000"/>
          </a:avLst>
        </a:prstGeom>
        <a:blipFill rotWithShape="0">
          <a:blip xmlns:r="http://schemas.openxmlformats.org/officeDocument/2006/relationships" r:embed="rId1">
            <a:duotone>
              <a:schemeClr val="accent1">
                <a:hueOff val="0"/>
                <a:satOff val="0"/>
                <a:lumOff val="0"/>
                <a:alphaOff val="0"/>
                <a:shade val="70000"/>
                <a:satMod val="120000"/>
              </a:schemeClr>
              <a:schemeClr val="accent1">
                <a:hueOff val="0"/>
                <a:satOff val="0"/>
                <a:lumOff val="0"/>
                <a:alphaOff val="0"/>
                <a:tint val="30000"/>
                <a:satMod val="120000"/>
              </a:schemeClr>
            </a:duotone>
          </a:blip>
          <a:stretch/>
        </a:blipFill>
        <a:ln>
          <a:noFill/>
        </a:ln>
        <a:effectLst>
          <a:outerShdw blurRad="38100" dist="25400" dir="5400000" rotWithShape="0">
            <a:srgbClr val="FFFFFF">
              <a:alpha val="75000"/>
            </a:srgbClr>
          </a:outerShdw>
        </a:effectLst>
        <a:scene3d>
          <a:camera prst="orthographicFront">
            <a:rot lat="0" lon="0" rev="0"/>
          </a:camera>
          <a:lightRig rig="sunrise" dir="tl">
            <a:rot lat="0" lon="0" rev="12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s-ES" sz="2800" kern="1200" dirty="0" smtClean="0"/>
            <a:t>ESPECÍFICAS</a:t>
          </a:r>
          <a:endParaRPr lang="es-ES" sz="2800" kern="1200" dirty="0"/>
        </a:p>
      </dsp:txBody>
      <dsp:txXfrm>
        <a:off x="4566044" y="4868800"/>
        <a:ext cx="2714214" cy="1316159"/>
      </dsp:txXfrm>
    </dsp:sp>
    <dsp:sp modelId="{071F19DF-6AC6-9A4A-B2F6-07FDD4FBFFEA}">
      <dsp:nvSpPr>
        <dsp:cNvPr id="0" name=""/>
        <dsp:cNvSpPr/>
      </dsp:nvSpPr>
      <dsp:spPr>
        <a:xfrm>
          <a:off x="7321207" y="5506685"/>
          <a:ext cx="1118444" cy="40390"/>
        </a:xfrm>
        <a:custGeom>
          <a:avLst/>
          <a:gdLst/>
          <a:ahLst/>
          <a:cxnLst/>
          <a:rect l="0" t="0" r="0" b="0"/>
          <a:pathLst>
            <a:path>
              <a:moveTo>
                <a:pt x="0" y="20195"/>
              </a:moveTo>
              <a:lnTo>
                <a:pt x="1118444" y="20195"/>
              </a:lnTo>
            </a:path>
          </a:pathLst>
        </a:custGeom>
        <a:noFill/>
        <a:ln w="25400"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7852468" y="5498919"/>
        <a:ext cx="55922" cy="55922"/>
      </dsp:txXfrm>
    </dsp:sp>
    <dsp:sp modelId="{EB52C743-9521-3748-9B69-50FB506FC092}">
      <dsp:nvSpPr>
        <dsp:cNvPr id="0" name=""/>
        <dsp:cNvSpPr/>
      </dsp:nvSpPr>
      <dsp:spPr>
        <a:xfrm>
          <a:off x="8439651" y="4827852"/>
          <a:ext cx="2796110" cy="1398055"/>
        </a:xfrm>
        <a:prstGeom prst="roundRect">
          <a:avLst>
            <a:gd name="adj" fmla="val 10000"/>
          </a:avLst>
        </a:prstGeom>
        <a:blipFill rotWithShape="0">
          <a:blip xmlns:r="http://schemas.openxmlformats.org/officeDocument/2006/relationships" r:embed="rId1">
            <a:duotone>
              <a:schemeClr val="accent1">
                <a:hueOff val="0"/>
                <a:satOff val="0"/>
                <a:lumOff val="0"/>
                <a:alphaOff val="0"/>
                <a:shade val="70000"/>
                <a:satMod val="120000"/>
              </a:schemeClr>
              <a:schemeClr val="accent1">
                <a:hueOff val="0"/>
                <a:satOff val="0"/>
                <a:lumOff val="0"/>
                <a:alphaOff val="0"/>
                <a:tint val="30000"/>
                <a:satMod val="120000"/>
              </a:schemeClr>
            </a:duotone>
          </a:blip>
          <a:stretch/>
        </a:blipFill>
        <a:ln>
          <a:noFill/>
        </a:ln>
        <a:effectLst>
          <a:outerShdw blurRad="38100" dist="25400" dir="5400000" rotWithShape="0">
            <a:srgbClr val="FFFFFF">
              <a:alpha val="75000"/>
            </a:srgbClr>
          </a:outerShdw>
        </a:effectLst>
        <a:scene3d>
          <a:camera prst="orthographicFront">
            <a:rot lat="0" lon="0" rev="0"/>
          </a:camera>
          <a:lightRig rig="sunrise" dir="tl">
            <a:rot lat="0" lon="0" rev="12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s-ES" sz="2600" kern="1200" dirty="0" smtClean="0"/>
            <a:t>Propias de cada profesión u oficio</a:t>
          </a:r>
          <a:endParaRPr lang="es-ES" sz="2600" kern="1200" dirty="0"/>
        </a:p>
      </dsp:txBody>
      <dsp:txXfrm>
        <a:off x="8480599" y="4868800"/>
        <a:ext cx="2714214" cy="131615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44B783-8FC1-8E47-A77F-A4A13385CBEB}">
      <dsp:nvSpPr>
        <dsp:cNvPr id="0" name=""/>
        <dsp:cNvSpPr/>
      </dsp:nvSpPr>
      <dsp:spPr>
        <a:xfrm>
          <a:off x="0" y="10779"/>
          <a:ext cx="10862735" cy="973440"/>
        </a:xfrm>
        <a:prstGeom prst="roundRect">
          <a:avLst/>
        </a:prstGeom>
        <a:blipFill rotWithShape="0">
          <a:blip xmlns:r="http://schemas.openxmlformats.org/officeDocument/2006/relationships" r:embed="rId1">
            <a:duotone>
              <a:schemeClr val="accent1">
                <a:hueOff val="0"/>
                <a:satOff val="0"/>
                <a:lumOff val="0"/>
                <a:alphaOff val="0"/>
                <a:shade val="70000"/>
                <a:satMod val="120000"/>
              </a:schemeClr>
              <a:schemeClr val="accent1">
                <a:hueOff val="0"/>
                <a:satOff val="0"/>
                <a:lumOff val="0"/>
                <a:alphaOff val="0"/>
                <a:tint val="30000"/>
                <a:satMod val="120000"/>
              </a:schemeClr>
            </a:duotone>
          </a:blip>
          <a:stretch/>
        </a:blipFill>
        <a:ln>
          <a:noFill/>
        </a:ln>
        <a:effectLst>
          <a:outerShdw blurRad="38100" dist="25400" dir="5400000" rotWithShape="0">
            <a:srgbClr val="FFFFFF">
              <a:alpha val="75000"/>
            </a:srgbClr>
          </a:outerShdw>
        </a:effectLst>
        <a:scene3d>
          <a:camera prst="orthographicFront">
            <a:rot lat="0" lon="0" rev="0"/>
          </a:camera>
          <a:lightRig rig="sunrise" dir="tl">
            <a:rot lat="0" lon="0" rev="12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es-ES" sz="2100" kern="1200" dirty="0" smtClean="0"/>
            <a:t>Los cambios en la estructura de la familia han modificado los mecanismos de aprendizaje que se daban en familias extensas</a:t>
          </a:r>
          <a:endParaRPr lang="es-ES" sz="2100" kern="1200" dirty="0"/>
        </a:p>
      </dsp:txBody>
      <dsp:txXfrm>
        <a:off x="47519" y="58298"/>
        <a:ext cx="10767697" cy="878402"/>
      </dsp:txXfrm>
    </dsp:sp>
    <dsp:sp modelId="{46D502A4-2331-4642-A562-8D144C9FA02A}">
      <dsp:nvSpPr>
        <dsp:cNvPr id="0" name=""/>
        <dsp:cNvSpPr/>
      </dsp:nvSpPr>
      <dsp:spPr>
        <a:xfrm>
          <a:off x="0" y="1133979"/>
          <a:ext cx="10862735" cy="973440"/>
        </a:xfrm>
        <a:prstGeom prst="roundRect">
          <a:avLst/>
        </a:prstGeom>
        <a:blipFill rotWithShape="0">
          <a:blip xmlns:r="http://schemas.openxmlformats.org/officeDocument/2006/relationships" r:embed="rId1">
            <a:duotone>
              <a:schemeClr val="accent1">
                <a:hueOff val="0"/>
                <a:satOff val="0"/>
                <a:lumOff val="0"/>
                <a:alphaOff val="0"/>
                <a:shade val="70000"/>
                <a:satMod val="120000"/>
              </a:schemeClr>
              <a:schemeClr val="accent1">
                <a:hueOff val="0"/>
                <a:satOff val="0"/>
                <a:lumOff val="0"/>
                <a:alphaOff val="0"/>
                <a:tint val="30000"/>
                <a:satMod val="120000"/>
              </a:schemeClr>
            </a:duotone>
          </a:blip>
          <a:stretch/>
        </a:blipFill>
        <a:ln>
          <a:noFill/>
        </a:ln>
        <a:effectLst>
          <a:outerShdw blurRad="38100" dist="25400" dir="5400000" rotWithShape="0">
            <a:srgbClr val="FFFFFF">
              <a:alpha val="75000"/>
            </a:srgbClr>
          </a:outerShdw>
        </a:effectLst>
        <a:scene3d>
          <a:camera prst="orthographicFront">
            <a:rot lat="0" lon="0" rev="0"/>
          </a:camera>
          <a:lightRig rig="sunrise" dir="tl">
            <a:rot lat="0" lon="0" rev="12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es-ES" sz="2100" kern="1200" dirty="0" smtClean="0"/>
            <a:t>La incorporación de la mujer al mundo laboral cambia la disponibilidad de tiempo para compartir con los niños</a:t>
          </a:r>
          <a:endParaRPr lang="es-ES" sz="2100" kern="1200" dirty="0"/>
        </a:p>
      </dsp:txBody>
      <dsp:txXfrm>
        <a:off x="47519" y="1181498"/>
        <a:ext cx="10767697" cy="878402"/>
      </dsp:txXfrm>
    </dsp:sp>
    <dsp:sp modelId="{9B8AF573-39B1-D84C-B773-09EC6B243A7C}">
      <dsp:nvSpPr>
        <dsp:cNvPr id="0" name=""/>
        <dsp:cNvSpPr/>
      </dsp:nvSpPr>
      <dsp:spPr>
        <a:xfrm>
          <a:off x="0" y="2302003"/>
          <a:ext cx="10862735" cy="973440"/>
        </a:xfrm>
        <a:prstGeom prst="roundRect">
          <a:avLst/>
        </a:prstGeom>
        <a:blipFill rotWithShape="0">
          <a:blip xmlns:r="http://schemas.openxmlformats.org/officeDocument/2006/relationships" r:embed="rId1">
            <a:duotone>
              <a:schemeClr val="accent1">
                <a:hueOff val="0"/>
                <a:satOff val="0"/>
                <a:lumOff val="0"/>
                <a:alphaOff val="0"/>
                <a:shade val="70000"/>
                <a:satMod val="120000"/>
              </a:schemeClr>
              <a:schemeClr val="accent1">
                <a:hueOff val="0"/>
                <a:satOff val="0"/>
                <a:lumOff val="0"/>
                <a:alphaOff val="0"/>
                <a:tint val="30000"/>
                <a:satMod val="120000"/>
              </a:schemeClr>
            </a:duotone>
          </a:blip>
          <a:stretch/>
        </a:blipFill>
        <a:ln>
          <a:noFill/>
        </a:ln>
        <a:effectLst>
          <a:outerShdw blurRad="38100" dist="25400" dir="5400000" rotWithShape="0">
            <a:srgbClr val="FFFFFF">
              <a:alpha val="75000"/>
            </a:srgbClr>
          </a:outerShdw>
        </a:effectLst>
        <a:scene3d>
          <a:camera prst="orthographicFront">
            <a:rot lat="0" lon="0" rev="0"/>
          </a:camera>
          <a:lightRig rig="sunrise" dir="tl">
            <a:rot lat="0" lon="0" rev="12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es-ES" sz="2100" kern="1200" dirty="0" smtClean="0"/>
            <a:t>La creencia en la escolarización temprana como forma de educación integral ha reducido el sentido de la responsabilidad familiar en la adquisición de habilidades</a:t>
          </a:r>
          <a:endParaRPr lang="es-ES" sz="2100" kern="1200" dirty="0"/>
        </a:p>
      </dsp:txBody>
      <dsp:txXfrm>
        <a:off x="47519" y="2349522"/>
        <a:ext cx="10767697" cy="878402"/>
      </dsp:txXfrm>
    </dsp:sp>
    <dsp:sp modelId="{BB5E9345-C2EC-C94E-94C5-033FE2E99634}">
      <dsp:nvSpPr>
        <dsp:cNvPr id="0" name=""/>
        <dsp:cNvSpPr/>
      </dsp:nvSpPr>
      <dsp:spPr>
        <a:xfrm>
          <a:off x="0" y="3380379"/>
          <a:ext cx="10862735" cy="973440"/>
        </a:xfrm>
        <a:prstGeom prst="roundRect">
          <a:avLst/>
        </a:prstGeom>
        <a:blipFill rotWithShape="0">
          <a:blip xmlns:r="http://schemas.openxmlformats.org/officeDocument/2006/relationships" r:embed="rId1">
            <a:duotone>
              <a:schemeClr val="accent1">
                <a:hueOff val="0"/>
                <a:satOff val="0"/>
                <a:lumOff val="0"/>
                <a:alphaOff val="0"/>
                <a:shade val="70000"/>
                <a:satMod val="120000"/>
              </a:schemeClr>
              <a:schemeClr val="accent1">
                <a:hueOff val="0"/>
                <a:satOff val="0"/>
                <a:lumOff val="0"/>
                <a:alphaOff val="0"/>
                <a:tint val="30000"/>
                <a:satMod val="120000"/>
              </a:schemeClr>
            </a:duotone>
          </a:blip>
          <a:stretch/>
        </a:blipFill>
        <a:ln>
          <a:noFill/>
        </a:ln>
        <a:effectLst>
          <a:outerShdw blurRad="38100" dist="25400" dir="5400000" rotWithShape="0">
            <a:srgbClr val="FFFFFF">
              <a:alpha val="75000"/>
            </a:srgbClr>
          </a:outerShdw>
        </a:effectLst>
        <a:scene3d>
          <a:camera prst="orthographicFront">
            <a:rot lat="0" lon="0" rev="0"/>
          </a:camera>
          <a:lightRig rig="sunrise" dir="tl">
            <a:rot lat="0" lon="0" rev="12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es-ES" sz="2100" kern="1200" dirty="0" smtClean="0"/>
            <a:t>La incursión de la tecnología como herramienta de distracción está debilitando las relaciones interpersonales y la búsqueda de mecanismos de comunicación con los niños.</a:t>
          </a:r>
          <a:endParaRPr lang="es-ES" sz="2100" kern="1200" dirty="0"/>
        </a:p>
      </dsp:txBody>
      <dsp:txXfrm>
        <a:off x="47519" y="3427898"/>
        <a:ext cx="10767697" cy="87840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CBF30C-7921-0E4F-A29F-73AE608E337F}">
      <dsp:nvSpPr>
        <dsp:cNvPr id="0" name=""/>
        <dsp:cNvSpPr/>
      </dsp:nvSpPr>
      <dsp:spPr>
        <a:xfrm rot="5400000">
          <a:off x="1165484" y="1056174"/>
          <a:ext cx="1822471" cy="3032552"/>
        </a:xfrm>
        <a:prstGeom prst="corner">
          <a:avLst>
            <a:gd name="adj1" fmla="val 16120"/>
            <a:gd name="adj2" fmla="val 16110"/>
          </a:avLst>
        </a:prstGeom>
        <a:blipFill rotWithShape="0">
          <a:blip xmlns:r="http://schemas.openxmlformats.org/officeDocument/2006/relationships" r:embed="rId1">
            <a:duotone>
              <a:schemeClr val="accent3">
                <a:hueOff val="0"/>
                <a:satOff val="0"/>
                <a:lumOff val="0"/>
                <a:alphaOff val="0"/>
                <a:shade val="70000"/>
                <a:satMod val="120000"/>
              </a:schemeClr>
              <a:schemeClr val="accent3">
                <a:hueOff val="0"/>
                <a:satOff val="0"/>
                <a:lumOff val="0"/>
                <a:alphaOff val="0"/>
                <a:tint val="30000"/>
                <a:satMod val="120000"/>
              </a:schemeClr>
            </a:duotone>
          </a:blip>
          <a:stretch/>
        </a:blipFill>
        <a:ln w="25400" cap="flat" cmpd="sng" algn="ctr">
          <a:solidFill>
            <a:schemeClr val="accent3">
              <a:hueOff val="0"/>
              <a:satOff val="0"/>
              <a:lumOff val="0"/>
              <a:alphaOff val="0"/>
            </a:schemeClr>
          </a:solidFill>
          <a:prstDash val="solid"/>
        </a:ln>
        <a:effectLst>
          <a:outerShdw blurRad="38100" dist="25400" dir="5400000" rotWithShape="0">
            <a:srgbClr val="FFFFFF">
              <a:alpha val="75000"/>
            </a:srgbClr>
          </a:outerShdw>
        </a:effectLst>
        <a:scene3d>
          <a:camera prst="orthographicFront">
            <a:rot lat="0" lon="0" rev="0"/>
          </a:camera>
          <a:lightRig rig="sunrise" dir="tl">
            <a:rot lat="0" lon="0" rev="1200000"/>
          </a:lightRig>
        </a:scene3d>
        <a:sp3d prstMaterial="softEdge">
          <a:bevelT w="0" h="0"/>
        </a:sp3d>
      </dsp:spPr>
      <dsp:style>
        <a:lnRef idx="1">
          <a:scrgbClr r="0" g="0" b="0"/>
        </a:lnRef>
        <a:fillRef idx="3">
          <a:scrgbClr r="0" g="0" b="0"/>
        </a:fillRef>
        <a:effectRef idx="2">
          <a:scrgbClr r="0" g="0" b="0"/>
        </a:effectRef>
        <a:fontRef idx="minor">
          <a:schemeClr val="lt1"/>
        </a:fontRef>
      </dsp:style>
    </dsp:sp>
    <dsp:sp modelId="{4467871A-A296-1E42-A85A-11BC16F75290}">
      <dsp:nvSpPr>
        <dsp:cNvPr id="0" name=""/>
        <dsp:cNvSpPr/>
      </dsp:nvSpPr>
      <dsp:spPr>
        <a:xfrm>
          <a:off x="861268" y="1962254"/>
          <a:ext cx="2737805" cy="23998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lvl="0" algn="l" defTabSz="1333500" rtl="0">
            <a:lnSpc>
              <a:spcPct val="90000"/>
            </a:lnSpc>
            <a:spcBef>
              <a:spcPct val="0"/>
            </a:spcBef>
            <a:spcAft>
              <a:spcPct val="35000"/>
            </a:spcAft>
          </a:pPr>
          <a:r>
            <a:rPr lang="es-CO" sz="3000" kern="1200" dirty="0" smtClean="0"/>
            <a:t>Expandir la matrícula en la educación preescolar</a:t>
          </a:r>
          <a:endParaRPr lang="es-CO" sz="3000" kern="1200" dirty="0"/>
        </a:p>
      </dsp:txBody>
      <dsp:txXfrm>
        <a:off x="861268" y="1962254"/>
        <a:ext cx="2737805" cy="2399846"/>
      </dsp:txXfrm>
    </dsp:sp>
    <dsp:sp modelId="{D04BA798-87CE-5746-8D12-321C6F43ED0C}">
      <dsp:nvSpPr>
        <dsp:cNvPr id="0" name=""/>
        <dsp:cNvSpPr/>
      </dsp:nvSpPr>
      <dsp:spPr>
        <a:xfrm>
          <a:off x="3082506" y="832914"/>
          <a:ext cx="516567" cy="516567"/>
        </a:xfrm>
        <a:prstGeom prst="triangle">
          <a:avLst>
            <a:gd name="adj" fmla="val 100000"/>
          </a:avLst>
        </a:prstGeom>
        <a:blipFill rotWithShape="0">
          <a:blip xmlns:r="http://schemas.openxmlformats.org/officeDocument/2006/relationships" r:embed="rId1">
            <a:duotone>
              <a:schemeClr val="accent3">
                <a:hueOff val="-399980"/>
                <a:satOff val="-4009"/>
                <a:lumOff val="-10686"/>
                <a:alphaOff val="0"/>
                <a:shade val="70000"/>
                <a:satMod val="120000"/>
              </a:schemeClr>
              <a:schemeClr val="accent3">
                <a:hueOff val="-399980"/>
                <a:satOff val="-4009"/>
                <a:lumOff val="-10686"/>
                <a:alphaOff val="0"/>
                <a:tint val="30000"/>
                <a:satMod val="120000"/>
              </a:schemeClr>
            </a:duotone>
          </a:blip>
          <a:stretch/>
        </a:blipFill>
        <a:ln w="25400" cap="flat" cmpd="sng" algn="ctr">
          <a:solidFill>
            <a:schemeClr val="accent3">
              <a:hueOff val="-399980"/>
              <a:satOff val="-4009"/>
              <a:lumOff val="-10686"/>
              <a:alphaOff val="0"/>
            </a:schemeClr>
          </a:solidFill>
          <a:prstDash val="solid"/>
        </a:ln>
        <a:effectLst>
          <a:outerShdw blurRad="38100" dist="25400" dir="5400000" rotWithShape="0">
            <a:srgbClr val="FFFFFF">
              <a:alpha val="75000"/>
            </a:srgbClr>
          </a:outerShdw>
        </a:effectLst>
        <a:scene3d>
          <a:camera prst="orthographicFront">
            <a:rot lat="0" lon="0" rev="0"/>
          </a:camera>
          <a:lightRig rig="sunrise" dir="tl">
            <a:rot lat="0" lon="0" rev="1200000"/>
          </a:lightRig>
        </a:scene3d>
        <a:sp3d prstMaterial="softEdge">
          <a:bevelT w="0" h="0"/>
        </a:sp3d>
      </dsp:spPr>
      <dsp:style>
        <a:lnRef idx="1">
          <a:scrgbClr r="0" g="0" b="0"/>
        </a:lnRef>
        <a:fillRef idx="3">
          <a:scrgbClr r="0" g="0" b="0"/>
        </a:fillRef>
        <a:effectRef idx="2">
          <a:scrgbClr r="0" g="0" b="0"/>
        </a:effectRef>
        <a:fontRef idx="minor">
          <a:schemeClr val="lt1"/>
        </a:fontRef>
      </dsp:style>
    </dsp:sp>
    <dsp:sp modelId="{43908E61-9DFE-564E-AB3C-88439DC0747B}">
      <dsp:nvSpPr>
        <dsp:cNvPr id="0" name=""/>
        <dsp:cNvSpPr/>
      </dsp:nvSpPr>
      <dsp:spPr>
        <a:xfrm rot="5400000">
          <a:off x="4517092" y="226815"/>
          <a:ext cx="1822471" cy="3032552"/>
        </a:xfrm>
        <a:prstGeom prst="corner">
          <a:avLst>
            <a:gd name="adj1" fmla="val 16120"/>
            <a:gd name="adj2" fmla="val 16110"/>
          </a:avLst>
        </a:prstGeom>
        <a:blipFill rotWithShape="0">
          <a:blip xmlns:r="http://schemas.openxmlformats.org/officeDocument/2006/relationships" r:embed="rId1">
            <a:duotone>
              <a:schemeClr val="accent3">
                <a:hueOff val="-799960"/>
                <a:satOff val="-8018"/>
                <a:lumOff val="-21373"/>
                <a:alphaOff val="0"/>
                <a:shade val="70000"/>
                <a:satMod val="120000"/>
              </a:schemeClr>
              <a:schemeClr val="accent3">
                <a:hueOff val="-799960"/>
                <a:satOff val="-8018"/>
                <a:lumOff val="-21373"/>
                <a:alphaOff val="0"/>
                <a:tint val="30000"/>
                <a:satMod val="120000"/>
              </a:schemeClr>
            </a:duotone>
          </a:blip>
          <a:stretch/>
        </a:blipFill>
        <a:ln w="25400" cap="flat" cmpd="sng" algn="ctr">
          <a:solidFill>
            <a:schemeClr val="accent3">
              <a:hueOff val="-799960"/>
              <a:satOff val="-8018"/>
              <a:lumOff val="-21373"/>
              <a:alphaOff val="0"/>
            </a:schemeClr>
          </a:solidFill>
          <a:prstDash val="solid"/>
        </a:ln>
        <a:effectLst>
          <a:outerShdw blurRad="38100" dist="25400" dir="5400000" rotWithShape="0">
            <a:srgbClr val="FFFFFF">
              <a:alpha val="75000"/>
            </a:srgbClr>
          </a:outerShdw>
        </a:effectLst>
        <a:scene3d>
          <a:camera prst="orthographicFront">
            <a:rot lat="0" lon="0" rev="0"/>
          </a:camera>
          <a:lightRig rig="sunrise" dir="tl">
            <a:rot lat="0" lon="0" rev="1200000"/>
          </a:lightRig>
        </a:scene3d>
        <a:sp3d prstMaterial="softEdge">
          <a:bevelT w="0" h="0"/>
        </a:sp3d>
      </dsp:spPr>
      <dsp:style>
        <a:lnRef idx="1">
          <a:scrgbClr r="0" g="0" b="0"/>
        </a:lnRef>
        <a:fillRef idx="3">
          <a:scrgbClr r="0" g="0" b="0"/>
        </a:fillRef>
        <a:effectRef idx="2">
          <a:scrgbClr r="0" g="0" b="0"/>
        </a:effectRef>
        <a:fontRef idx="minor">
          <a:schemeClr val="lt1"/>
        </a:fontRef>
      </dsp:style>
    </dsp:sp>
    <dsp:sp modelId="{30D4A1F7-A52A-0A4C-8E33-47DA5821072A}">
      <dsp:nvSpPr>
        <dsp:cNvPr id="0" name=""/>
        <dsp:cNvSpPr/>
      </dsp:nvSpPr>
      <dsp:spPr>
        <a:xfrm>
          <a:off x="4212876" y="1132895"/>
          <a:ext cx="2737805" cy="23998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lvl="0" algn="l" defTabSz="1333500" rtl="0">
            <a:lnSpc>
              <a:spcPct val="90000"/>
            </a:lnSpc>
            <a:spcBef>
              <a:spcPct val="0"/>
            </a:spcBef>
            <a:spcAft>
              <a:spcPct val="35000"/>
            </a:spcAft>
          </a:pPr>
          <a:r>
            <a:rPr lang="es-CO" sz="3000" kern="1200" dirty="0" smtClean="0"/>
            <a:t>Incrementar el acceso a centros de desarrollo infantil.</a:t>
          </a:r>
          <a:endParaRPr lang="es-CO" sz="3000" kern="1200" dirty="0"/>
        </a:p>
      </dsp:txBody>
      <dsp:txXfrm>
        <a:off x="4212876" y="1132895"/>
        <a:ext cx="2737805" cy="2399846"/>
      </dsp:txXfrm>
    </dsp:sp>
    <dsp:sp modelId="{67E4F34F-B042-7A4C-9528-ABA99D5436B5}">
      <dsp:nvSpPr>
        <dsp:cNvPr id="0" name=""/>
        <dsp:cNvSpPr/>
      </dsp:nvSpPr>
      <dsp:spPr>
        <a:xfrm>
          <a:off x="6434115" y="3555"/>
          <a:ext cx="516567" cy="516567"/>
        </a:xfrm>
        <a:prstGeom prst="triangle">
          <a:avLst>
            <a:gd name="adj" fmla="val 100000"/>
          </a:avLst>
        </a:prstGeom>
        <a:blipFill rotWithShape="0">
          <a:blip xmlns:r="http://schemas.openxmlformats.org/officeDocument/2006/relationships" r:embed="rId1">
            <a:duotone>
              <a:schemeClr val="accent3">
                <a:hueOff val="-1199940"/>
                <a:satOff val="-12026"/>
                <a:lumOff val="-32059"/>
                <a:alphaOff val="0"/>
                <a:shade val="70000"/>
                <a:satMod val="120000"/>
              </a:schemeClr>
              <a:schemeClr val="accent3">
                <a:hueOff val="-1199940"/>
                <a:satOff val="-12026"/>
                <a:lumOff val="-32059"/>
                <a:alphaOff val="0"/>
                <a:tint val="30000"/>
                <a:satMod val="120000"/>
              </a:schemeClr>
            </a:duotone>
          </a:blip>
          <a:stretch/>
        </a:blipFill>
        <a:ln w="25400" cap="flat" cmpd="sng" algn="ctr">
          <a:solidFill>
            <a:schemeClr val="accent3">
              <a:hueOff val="-1199940"/>
              <a:satOff val="-12026"/>
              <a:lumOff val="-32059"/>
              <a:alphaOff val="0"/>
            </a:schemeClr>
          </a:solidFill>
          <a:prstDash val="solid"/>
        </a:ln>
        <a:effectLst>
          <a:outerShdw blurRad="38100" dist="25400" dir="5400000" rotWithShape="0">
            <a:srgbClr val="FFFFFF">
              <a:alpha val="75000"/>
            </a:srgbClr>
          </a:outerShdw>
        </a:effectLst>
        <a:scene3d>
          <a:camera prst="orthographicFront">
            <a:rot lat="0" lon="0" rev="0"/>
          </a:camera>
          <a:lightRig rig="sunrise" dir="tl">
            <a:rot lat="0" lon="0" rev="1200000"/>
          </a:lightRig>
        </a:scene3d>
        <a:sp3d prstMaterial="softEdge">
          <a:bevelT w="0" h="0"/>
        </a:sp3d>
      </dsp:spPr>
      <dsp:style>
        <a:lnRef idx="1">
          <a:scrgbClr r="0" g="0" b="0"/>
        </a:lnRef>
        <a:fillRef idx="3">
          <a:scrgbClr r="0" g="0" b="0"/>
        </a:fillRef>
        <a:effectRef idx="2">
          <a:scrgbClr r="0" g="0" b="0"/>
        </a:effectRef>
        <a:fontRef idx="minor">
          <a:schemeClr val="lt1"/>
        </a:fontRef>
      </dsp:style>
    </dsp:sp>
    <dsp:sp modelId="{849AA6DB-3BFD-E44B-B210-0F9AAE7C3F81}">
      <dsp:nvSpPr>
        <dsp:cNvPr id="0" name=""/>
        <dsp:cNvSpPr/>
      </dsp:nvSpPr>
      <dsp:spPr>
        <a:xfrm rot="5400000">
          <a:off x="7868701" y="-602543"/>
          <a:ext cx="1822471" cy="3032552"/>
        </a:xfrm>
        <a:prstGeom prst="corner">
          <a:avLst>
            <a:gd name="adj1" fmla="val 16120"/>
            <a:gd name="adj2" fmla="val 16110"/>
          </a:avLst>
        </a:prstGeom>
        <a:blipFill rotWithShape="0">
          <a:blip xmlns:r="http://schemas.openxmlformats.org/officeDocument/2006/relationships" r:embed="rId1">
            <a:duotone>
              <a:schemeClr val="accent3">
                <a:hueOff val="-1599920"/>
                <a:satOff val="-16035"/>
                <a:lumOff val="-42746"/>
                <a:alphaOff val="0"/>
                <a:shade val="70000"/>
                <a:satMod val="120000"/>
              </a:schemeClr>
              <a:schemeClr val="accent3">
                <a:hueOff val="-1599920"/>
                <a:satOff val="-16035"/>
                <a:lumOff val="-42746"/>
                <a:alphaOff val="0"/>
                <a:tint val="30000"/>
                <a:satMod val="120000"/>
              </a:schemeClr>
            </a:duotone>
          </a:blip>
          <a:stretch/>
        </a:blipFill>
        <a:ln w="25400" cap="flat" cmpd="sng" algn="ctr">
          <a:solidFill>
            <a:schemeClr val="accent3">
              <a:hueOff val="-1599920"/>
              <a:satOff val="-16035"/>
              <a:lumOff val="-42746"/>
              <a:alphaOff val="0"/>
            </a:schemeClr>
          </a:solidFill>
          <a:prstDash val="solid"/>
        </a:ln>
        <a:effectLst>
          <a:outerShdw blurRad="38100" dist="25400" dir="5400000" rotWithShape="0">
            <a:srgbClr val="FFFFFF">
              <a:alpha val="75000"/>
            </a:srgbClr>
          </a:outerShdw>
        </a:effectLst>
        <a:scene3d>
          <a:camera prst="orthographicFront">
            <a:rot lat="0" lon="0" rev="0"/>
          </a:camera>
          <a:lightRig rig="sunrise" dir="tl">
            <a:rot lat="0" lon="0" rev="1200000"/>
          </a:lightRig>
        </a:scene3d>
        <a:sp3d prstMaterial="softEdge">
          <a:bevelT w="0" h="0"/>
        </a:sp3d>
      </dsp:spPr>
      <dsp:style>
        <a:lnRef idx="1">
          <a:scrgbClr r="0" g="0" b="0"/>
        </a:lnRef>
        <a:fillRef idx="3">
          <a:scrgbClr r="0" g="0" b="0"/>
        </a:fillRef>
        <a:effectRef idx="2">
          <a:scrgbClr r="0" g="0" b="0"/>
        </a:effectRef>
        <a:fontRef idx="minor">
          <a:schemeClr val="lt1"/>
        </a:fontRef>
      </dsp:style>
    </dsp:sp>
    <dsp:sp modelId="{D4366439-A567-7442-AD60-87D1E5821384}">
      <dsp:nvSpPr>
        <dsp:cNvPr id="0" name=""/>
        <dsp:cNvSpPr/>
      </dsp:nvSpPr>
      <dsp:spPr>
        <a:xfrm>
          <a:off x="7564485" y="303536"/>
          <a:ext cx="2737805" cy="23998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lvl="0" algn="l" defTabSz="1333500" rtl="0">
            <a:lnSpc>
              <a:spcPct val="90000"/>
            </a:lnSpc>
            <a:spcBef>
              <a:spcPct val="0"/>
            </a:spcBef>
            <a:spcAft>
              <a:spcPct val="35000"/>
            </a:spcAft>
          </a:pPr>
          <a:r>
            <a:rPr lang="es-CO" sz="3000" kern="1200" smtClean="0"/>
            <a:t>Programas de crianza</a:t>
          </a:r>
          <a:endParaRPr lang="es-CO" sz="3000" kern="1200"/>
        </a:p>
      </dsp:txBody>
      <dsp:txXfrm>
        <a:off x="7564485" y="303536"/>
        <a:ext cx="2737805" cy="239984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12CD22-A365-9447-8F43-F3FE1369C77F}">
      <dsp:nvSpPr>
        <dsp:cNvPr id="0" name=""/>
        <dsp:cNvSpPr/>
      </dsp:nvSpPr>
      <dsp:spPr>
        <a:xfrm>
          <a:off x="0" y="328727"/>
          <a:ext cx="11415059" cy="478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1087BFEF-4772-BC41-AC64-CB589B583EC7}">
      <dsp:nvSpPr>
        <dsp:cNvPr id="0" name=""/>
        <dsp:cNvSpPr/>
      </dsp:nvSpPr>
      <dsp:spPr>
        <a:xfrm>
          <a:off x="570752" y="48287"/>
          <a:ext cx="8468615" cy="560880"/>
        </a:xfrm>
        <a:prstGeom prst="roundRect">
          <a:avLst/>
        </a:prstGeom>
        <a:blipFill rotWithShape="0">
          <a:blip xmlns:r="http://schemas.openxmlformats.org/officeDocument/2006/relationships" r:embed="rId1">
            <a:duotone>
              <a:schemeClr val="accent1">
                <a:hueOff val="0"/>
                <a:satOff val="0"/>
                <a:lumOff val="0"/>
                <a:alphaOff val="0"/>
                <a:shade val="70000"/>
                <a:satMod val="120000"/>
              </a:schemeClr>
              <a:schemeClr val="accent1">
                <a:hueOff val="0"/>
                <a:satOff val="0"/>
                <a:lumOff val="0"/>
                <a:alphaOff val="0"/>
                <a:tint val="30000"/>
                <a:satMod val="120000"/>
              </a:schemeClr>
            </a:duotone>
          </a:blip>
          <a:stretch/>
        </a:blipFill>
        <a:ln>
          <a:noFill/>
        </a:ln>
        <a:effectLst>
          <a:outerShdw blurRad="38100" dist="25400" dir="5400000" rotWithShape="0">
            <a:srgbClr val="FFFFFF">
              <a:alpha val="75000"/>
            </a:srgbClr>
          </a:outerShdw>
        </a:effectLst>
        <a:scene3d>
          <a:camera prst="orthographicFront">
            <a:rot lat="0" lon="0" rev="0"/>
          </a:camera>
          <a:lightRig rig="sunrise" dir="tl">
            <a:rot lat="0" lon="0" rev="12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302023" tIns="0" rIns="302023" bIns="0" numCol="1" spcCol="1270" anchor="ctr" anchorCtr="0">
          <a:noAutofit/>
        </a:bodyPr>
        <a:lstStyle/>
        <a:p>
          <a:pPr lvl="0" algn="l" defTabSz="889000">
            <a:lnSpc>
              <a:spcPct val="90000"/>
            </a:lnSpc>
            <a:spcBef>
              <a:spcPct val="0"/>
            </a:spcBef>
            <a:spcAft>
              <a:spcPct val="35000"/>
            </a:spcAft>
          </a:pPr>
          <a:r>
            <a:rPr lang="es-ES" sz="2000" kern="1200" dirty="0" smtClean="0"/>
            <a:t>Frecuencia regular de visitas o reuniones.</a:t>
          </a:r>
          <a:endParaRPr lang="es-ES" sz="2000" kern="1200" dirty="0"/>
        </a:p>
      </dsp:txBody>
      <dsp:txXfrm>
        <a:off x="598132" y="75667"/>
        <a:ext cx="8413855" cy="506120"/>
      </dsp:txXfrm>
    </dsp:sp>
    <dsp:sp modelId="{9B6075C8-72FF-F74C-906E-18E6AAE89582}">
      <dsp:nvSpPr>
        <dsp:cNvPr id="0" name=""/>
        <dsp:cNvSpPr/>
      </dsp:nvSpPr>
      <dsp:spPr>
        <a:xfrm>
          <a:off x="0" y="1190567"/>
          <a:ext cx="11415059" cy="478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A88F9CB4-BD32-7648-BA11-5E83991727D4}">
      <dsp:nvSpPr>
        <dsp:cNvPr id="0" name=""/>
        <dsp:cNvSpPr/>
      </dsp:nvSpPr>
      <dsp:spPr>
        <a:xfrm>
          <a:off x="570752" y="910127"/>
          <a:ext cx="8618038" cy="560880"/>
        </a:xfrm>
        <a:prstGeom prst="roundRect">
          <a:avLst/>
        </a:prstGeom>
        <a:blipFill rotWithShape="0">
          <a:blip xmlns:r="http://schemas.openxmlformats.org/officeDocument/2006/relationships" r:embed="rId1">
            <a:duotone>
              <a:schemeClr val="accent1">
                <a:hueOff val="0"/>
                <a:satOff val="0"/>
                <a:lumOff val="0"/>
                <a:alphaOff val="0"/>
                <a:shade val="70000"/>
                <a:satMod val="120000"/>
              </a:schemeClr>
              <a:schemeClr val="accent1">
                <a:hueOff val="0"/>
                <a:satOff val="0"/>
                <a:lumOff val="0"/>
                <a:alphaOff val="0"/>
                <a:tint val="30000"/>
                <a:satMod val="120000"/>
              </a:schemeClr>
            </a:duotone>
          </a:blip>
          <a:stretch/>
        </a:blipFill>
        <a:ln>
          <a:noFill/>
        </a:ln>
        <a:effectLst>
          <a:outerShdw blurRad="38100" dist="25400" dir="5400000" rotWithShape="0">
            <a:srgbClr val="FFFFFF">
              <a:alpha val="75000"/>
            </a:srgbClr>
          </a:outerShdw>
        </a:effectLst>
        <a:scene3d>
          <a:camera prst="orthographicFront">
            <a:rot lat="0" lon="0" rev="0"/>
          </a:camera>
          <a:lightRig rig="sunrise" dir="tl">
            <a:rot lat="0" lon="0" rev="12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302023" tIns="0" rIns="302023" bIns="0" numCol="1" spcCol="1270" anchor="ctr" anchorCtr="0">
          <a:noAutofit/>
        </a:bodyPr>
        <a:lstStyle/>
        <a:p>
          <a:pPr lvl="0" algn="l" defTabSz="889000">
            <a:lnSpc>
              <a:spcPct val="90000"/>
            </a:lnSpc>
            <a:spcBef>
              <a:spcPct val="0"/>
            </a:spcBef>
            <a:spcAft>
              <a:spcPct val="35000"/>
            </a:spcAft>
          </a:pPr>
          <a:r>
            <a:rPr lang="es-ES" sz="2000" kern="1200" dirty="0" smtClean="0"/>
            <a:t>Duración de la visita al menos de una hora</a:t>
          </a:r>
          <a:endParaRPr lang="es-ES" sz="2000" kern="1200" dirty="0"/>
        </a:p>
      </dsp:txBody>
      <dsp:txXfrm>
        <a:off x="598132" y="937507"/>
        <a:ext cx="8563278" cy="506120"/>
      </dsp:txXfrm>
    </dsp:sp>
    <dsp:sp modelId="{CB2D5523-AE96-EE46-BCBD-E0CF8833F30C}">
      <dsp:nvSpPr>
        <dsp:cNvPr id="0" name=""/>
        <dsp:cNvSpPr/>
      </dsp:nvSpPr>
      <dsp:spPr>
        <a:xfrm>
          <a:off x="0" y="2052407"/>
          <a:ext cx="11415059" cy="478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1450314D-A3E9-384B-BDD4-05F54A7EC3A3}">
      <dsp:nvSpPr>
        <dsp:cNvPr id="0" name=""/>
        <dsp:cNvSpPr/>
      </dsp:nvSpPr>
      <dsp:spPr>
        <a:xfrm>
          <a:off x="570752" y="1771967"/>
          <a:ext cx="9245615" cy="560880"/>
        </a:xfrm>
        <a:prstGeom prst="roundRect">
          <a:avLst/>
        </a:prstGeom>
        <a:blipFill rotWithShape="0">
          <a:blip xmlns:r="http://schemas.openxmlformats.org/officeDocument/2006/relationships" r:embed="rId1">
            <a:duotone>
              <a:schemeClr val="accent1">
                <a:hueOff val="0"/>
                <a:satOff val="0"/>
                <a:lumOff val="0"/>
                <a:alphaOff val="0"/>
                <a:shade val="70000"/>
                <a:satMod val="120000"/>
              </a:schemeClr>
              <a:schemeClr val="accent1">
                <a:hueOff val="0"/>
                <a:satOff val="0"/>
                <a:lumOff val="0"/>
                <a:alphaOff val="0"/>
                <a:tint val="30000"/>
                <a:satMod val="120000"/>
              </a:schemeClr>
            </a:duotone>
          </a:blip>
          <a:stretch/>
        </a:blipFill>
        <a:ln>
          <a:noFill/>
        </a:ln>
        <a:effectLst>
          <a:outerShdw blurRad="38100" dist="25400" dir="5400000" rotWithShape="0">
            <a:srgbClr val="FFFFFF">
              <a:alpha val="75000"/>
            </a:srgbClr>
          </a:outerShdw>
        </a:effectLst>
        <a:scene3d>
          <a:camera prst="orthographicFront">
            <a:rot lat="0" lon="0" rev="0"/>
          </a:camera>
          <a:lightRig rig="sunrise" dir="tl">
            <a:rot lat="0" lon="0" rev="12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302023" tIns="0" rIns="302023" bIns="0" numCol="1" spcCol="1270" anchor="ctr" anchorCtr="0">
          <a:noAutofit/>
        </a:bodyPr>
        <a:lstStyle/>
        <a:p>
          <a:pPr lvl="0" algn="l" defTabSz="889000">
            <a:lnSpc>
              <a:spcPct val="90000"/>
            </a:lnSpc>
            <a:spcBef>
              <a:spcPct val="0"/>
            </a:spcBef>
            <a:spcAft>
              <a:spcPct val="35000"/>
            </a:spcAft>
          </a:pPr>
          <a:r>
            <a:rPr lang="es-ES" sz="2000" kern="1200" dirty="0" smtClean="0"/>
            <a:t>Disponer de un currículo estructurado con actividades específicas para revisar y practicar.</a:t>
          </a:r>
          <a:endParaRPr lang="es-ES" sz="2000" kern="1200" dirty="0"/>
        </a:p>
      </dsp:txBody>
      <dsp:txXfrm>
        <a:off x="598132" y="1799347"/>
        <a:ext cx="9190855" cy="506120"/>
      </dsp:txXfrm>
    </dsp:sp>
    <dsp:sp modelId="{F15C5B40-B51D-FC4B-A7E7-099547B8F7B7}">
      <dsp:nvSpPr>
        <dsp:cNvPr id="0" name=""/>
        <dsp:cNvSpPr/>
      </dsp:nvSpPr>
      <dsp:spPr>
        <a:xfrm>
          <a:off x="0" y="2914247"/>
          <a:ext cx="11415059" cy="478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53DDC28F-530E-F742-9888-3A54D41F77FD}">
      <dsp:nvSpPr>
        <dsp:cNvPr id="0" name=""/>
        <dsp:cNvSpPr/>
      </dsp:nvSpPr>
      <dsp:spPr>
        <a:xfrm>
          <a:off x="570752" y="2633807"/>
          <a:ext cx="9484692" cy="560880"/>
        </a:xfrm>
        <a:prstGeom prst="roundRect">
          <a:avLst/>
        </a:prstGeom>
        <a:blipFill rotWithShape="0">
          <a:blip xmlns:r="http://schemas.openxmlformats.org/officeDocument/2006/relationships" r:embed="rId1">
            <a:duotone>
              <a:schemeClr val="accent1">
                <a:hueOff val="0"/>
                <a:satOff val="0"/>
                <a:lumOff val="0"/>
                <a:alphaOff val="0"/>
                <a:shade val="70000"/>
                <a:satMod val="120000"/>
              </a:schemeClr>
              <a:schemeClr val="accent1">
                <a:hueOff val="0"/>
                <a:satOff val="0"/>
                <a:lumOff val="0"/>
                <a:alphaOff val="0"/>
                <a:tint val="30000"/>
                <a:satMod val="120000"/>
              </a:schemeClr>
            </a:duotone>
          </a:blip>
          <a:stretch/>
        </a:blipFill>
        <a:ln>
          <a:noFill/>
        </a:ln>
        <a:effectLst>
          <a:outerShdw blurRad="38100" dist="25400" dir="5400000" rotWithShape="0">
            <a:srgbClr val="FFFFFF">
              <a:alpha val="75000"/>
            </a:srgbClr>
          </a:outerShdw>
        </a:effectLst>
        <a:scene3d>
          <a:camera prst="orthographicFront">
            <a:rot lat="0" lon="0" rev="0"/>
          </a:camera>
          <a:lightRig rig="sunrise" dir="tl">
            <a:rot lat="0" lon="0" rev="12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302023" tIns="0" rIns="302023" bIns="0" numCol="1" spcCol="1270" anchor="ctr" anchorCtr="0">
          <a:noAutofit/>
        </a:bodyPr>
        <a:lstStyle/>
        <a:p>
          <a:pPr lvl="0" algn="l" defTabSz="889000">
            <a:lnSpc>
              <a:spcPct val="90000"/>
            </a:lnSpc>
            <a:spcBef>
              <a:spcPct val="0"/>
            </a:spcBef>
            <a:spcAft>
              <a:spcPct val="35000"/>
            </a:spcAft>
          </a:pPr>
          <a:r>
            <a:rPr lang="es-ES" sz="2000" kern="1200" dirty="0" smtClean="0"/>
            <a:t>Supervisión continua del equipo de trabajo</a:t>
          </a:r>
          <a:endParaRPr lang="es-ES" sz="2000" kern="1200" dirty="0"/>
        </a:p>
      </dsp:txBody>
      <dsp:txXfrm>
        <a:off x="598132" y="2661187"/>
        <a:ext cx="9429932" cy="506120"/>
      </dsp:txXfrm>
    </dsp:sp>
    <dsp:sp modelId="{2285542F-3191-2A44-A31B-B1B31EB7D172}">
      <dsp:nvSpPr>
        <dsp:cNvPr id="0" name=""/>
        <dsp:cNvSpPr/>
      </dsp:nvSpPr>
      <dsp:spPr>
        <a:xfrm>
          <a:off x="0" y="3776087"/>
          <a:ext cx="11415059" cy="478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DD426748-975C-0549-9110-9695F3F8CDA7}">
      <dsp:nvSpPr>
        <dsp:cNvPr id="0" name=""/>
        <dsp:cNvSpPr/>
      </dsp:nvSpPr>
      <dsp:spPr>
        <a:xfrm>
          <a:off x="570752" y="3495647"/>
          <a:ext cx="10112189" cy="560880"/>
        </a:xfrm>
        <a:prstGeom prst="roundRect">
          <a:avLst/>
        </a:prstGeom>
        <a:blipFill rotWithShape="0">
          <a:blip xmlns:r="http://schemas.openxmlformats.org/officeDocument/2006/relationships" r:embed="rId1">
            <a:duotone>
              <a:schemeClr val="accent1">
                <a:hueOff val="0"/>
                <a:satOff val="0"/>
                <a:lumOff val="0"/>
                <a:alphaOff val="0"/>
                <a:shade val="70000"/>
                <a:satMod val="120000"/>
              </a:schemeClr>
              <a:schemeClr val="accent1">
                <a:hueOff val="0"/>
                <a:satOff val="0"/>
                <a:lumOff val="0"/>
                <a:alphaOff val="0"/>
                <a:tint val="30000"/>
                <a:satMod val="120000"/>
              </a:schemeClr>
            </a:duotone>
          </a:blip>
          <a:stretch/>
        </a:blipFill>
        <a:ln>
          <a:noFill/>
        </a:ln>
        <a:effectLst>
          <a:outerShdw blurRad="38100" dist="25400" dir="5400000" rotWithShape="0">
            <a:srgbClr val="FFFFFF">
              <a:alpha val="75000"/>
            </a:srgbClr>
          </a:outerShdw>
        </a:effectLst>
        <a:scene3d>
          <a:camera prst="orthographicFront">
            <a:rot lat="0" lon="0" rev="0"/>
          </a:camera>
          <a:lightRig rig="sunrise" dir="tl">
            <a:rot lat="0" lon="0" rev="12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302023" tIns="0" rIns="302023" bIns="0" numCol="1" spcCol="1270" anchor="ctr" anchorCtr="0">
          <a:noAutofit/>
        </a:bodyPr>
        <a:lstStyle/>
        <a:p>
          <a:pPr lvl="0" algn="l" defTabSz="889000">
            <a:lnSpc>
              <a:spcPct val="90000"/>
            </a:lnSpc>
            <a:spcBef>
              <a:spcPct val="0"/>
            </a:spcBef>
            <a:spcAft>
              <a:spcPct val="35000"/>
            </a:spcAft>
          </a:pPr>
          <a:r>
            <a:rPr lang="es-ES" sz="2000" kern="1200" dirty="0" smtClean="0"/>
            <a:t>Incorporación de un consejero  o terapeuta para madres vulnerables</a:t>
          </a:r>
          <a:endParaRPr lang="es-ES" sz="2000" kern="1200" dirty="0"/>
        </a:p>
      </dsp:txBody>
      <dsp:txXfrm>
        <a:off x="598132" y="3523027"/>
        <a:ext cx="10057429" cy="506120"/>
      </dsp:txXfrm>
    </dsp:sp>
    <dsp:sp modelId="{A03013D8-35D0-634B-9B53-D116669940E3}">
      <dsp:nvSpPr>
        <dsp:cNvPr id="0" name=""/>
        <dsp:cNvSpPr/>
      </dsp:nvSpPr>
      <dsp:spPr>
        <a:xfrm>
          <a:off x="0" y="4891579"/>
          <a:ext cx="11415059" cy="478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D54397B2-8D9F-DA41-A7D2-BD1AC2BB2159}">
      <dsp:nvSpPr>
        <dsp:cNvPr id="0" name=""/>
        <dsp:cNvSpPr/>
      </dsp:nvSpPr>
      <dsp:spPr>
        <a:xfrm>
          <a:off x="543441" y="4357487"/>
          <a:ext cx="10868819" cy="814532"/>
        </a:xfrm>
        <a:prstGeom prst="roundRect">
          <a:avLst/>
        </a:prstGeom>
        <a:blipFill rotWithShape="0">
          <a:blip xmlns:r="http://schemas.openxmlformats.org/officeDocument/2006/relationships" r:embed="rId1">
            <a:duotone>
              <a:schemeClr val="accent1">
                <a:hueOff val="0"/>
                <a:satOff val="0"/>
                <a:lumOff val="0"/>
                <a:alphaOff val="0"/>
                <a:shade val="70000"/>
                <a:satMod val="120000"/>
              </a:schemeClr>
              <a:schemeClr val="accent1">
                <a:hueOff val="0"/>
                <a:satOff val="0"/>
                <a:lumOff val="0"/>
                <a:alphaOff val="0"/>
                <a:tint val="30000"/>
                <a:satMod val="120000"/>
              </a:schemeClr>
            </a:duotone>
          </a:blip>
          <a:stretch/>
        </a:blipFill>
        <a:ln>
          <a:noFill/>
        </a:ln>
        <a:effectLst>
          <a:outerShdw blurRad="38100" dist="25400" dir="5400000" rotWithShape="0">
            <a:srgbClr val="FFFFFF">
              <a:alpha val="75000"/>
            </a:srgbClr>
          </a:outerShdw>
        </a:effectLst>
        <a:scene3d>
          <a:camera prst="orthographicFront">
            <a:rot lat="0" lon="0" rev="0"/>
          </a:camera>
          <a:lightRig rig="sunrise" dir="tl">
            <a:rot lat="0" lon="0" rev="12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302023" tIns="0" rIns="302023" bIns="0" numCol="1" spcCol="1270" anchor="ctr" anchorCtr="0">
          <a:noAutofit/>
        </a:bodyPr>
        <a:lstStyle/>
        <a:p>
          <a:pPr lvl="0" algn="l" defTabSz="889000">
            <a:lnSpc>
              <a:spcPct val="90000"/>
            </a:lnSpc>
            <a:spcBef>
              <a:spcPct val="0"/>
            </a:spcBef>
            <a:spcAft>
              <a:spcPct val="35000"/>
            </a:spcAft>
          </a:pPr>
          <a:r>
            <a:rPr lang="es-ES" sz="2000" kern="1200" dirty="0" smtClean="0"/>
            <a:t>Combinación de actividades con capacitación sobre mejores prácticas parentales que incluyan rutinas, hábitos de disciplina y de estimulación con los niños .</a:t>
          </a:r>
          <a:endParaRPr lang="es-ES" sz="2000" kern="1200" dirty="0"/>
        </a:p>
      </dsp:txBody>
      <dsp:txXfrm>
        <a:off x="583203" y="4397249"/>
        <a:ext cx="10789295" cy="735008"/>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8B448C-4581-4947-AC71-ECE8F8826094}">
      <dsp:nvSpPr>
        <dsp:cNvPr id="0" name=""/>
        <dsp:cNvSpPr/>
      </dsp:nvSpPr>
      <dsp:spPr>
        <a:xfrm>
          <a:off x="0" y="342"/>
          <a:ext cx="10862735" cy="1501339"/>
        </a:xfrm>
        <a:prstGeom prst="roundRect">
          <a:avLst/>
        </a:prstGeom>
        <a:solidFill>
          <a:schemeClr val="accent4">
            <a:shade val="80000"/>
            <a:hueOff val="0"/>
            <a:satOff val="0"/>
            <a:lumOff val="0"/>
            <a:alphaOff val="0"/>
          </a:schemeClr>
        </a:solidFill>
        <a:ln>
          <a:noFill/>
        </a:ln>
        <a:effectLst>
          <a:outerShdw blurRad="38100" dist="25400" dir="5400000" rotWithShape="0">
            <a:srgbClr val="FFFFFF">
              <a:alpha val="7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es-CO" sz="2600" kern="1200" dirty="0" smtClean="0"/>
            <a:t>Invertir durante la primera infancia puede tener un impacto considerable en el desarrollo de habilidades</a:t>
          </a:r>
          <a:endParaRPr lang="es-CO" sz="2600" kern="1200" dirty="0"/>
        </a:p>
      </dsp:txBody>
      <dsp:txXfrm>
        <a:off x="73289" y="73631"/>
        <a:ext cx="10716157" cy="1354761"/>
      </dsp:txXfrm>
    </dsp:sp>
    <dsp:sp modelId="{513305DE-EF73-5141-BBC2-91D2C58A9E98}">
      <dsp:nvSpPr>
        <dsp:cNvPr id="0" name=""/>
        <dsp:cNvSpPr/>
      </dsp:nvSpPr>
      <dsp:spPr>
        <a:xfrm>
          <a:off x="0" y="1513058"/>
          <a:ext cx="10862735" cy="1501339"/>
        </a:xfrm>
        <a:prstGeom prst="roundRect">
          <a:avLst/>
        </a:prstGeom>
        <a:solidFill>
          <a:schemeClr val="accent4">
            <a:shade val="80000"/>
            <a:hueOff val="-287791"/>
            <a:satOff val="-24685"/>
            <a:lumOff val="18548"/>
            <a:alphaOff val="0"/>
          </a:schemeClr>
        </a:solidFill>
        <a:ln>
          <a:noFill/>
        </a:ln>
        <a:effectLst>
          <a:outerShdw blurRad="38100" dist="25400" dir="5400000" rotWithShape="0">
            <a:srgbClr val="FFFFFF">
              <a:alpha val="7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es-CO" sz="2600" kern="1200" smtClean="0"/>
            <a:t>Reducir las diferencias en habilidades que aparecen temprano y suelen aumentar a lo largo de la misma, puede contribuir a luchar contra la desigualdad del ingreso</a:t>
          </a:r>
          <a:endParaRPr lang="es-CO" sz="2600" kern="1200"/>
        </a:p>
      </dsp:txBody>
      <dsp:txXfrm>
        <a:off x="73289" y="1586347"/>
        <a:ext cx="10716157" cy="1354761"/>
      </dsp:txXfrm>
    </dsp:sp>
    <dsp:sp modelId="{B10BD548-31FF-2F42-ACA1-7147864D86E1}">
      <dsp:nvSpPr>
        <dsp:cNvPr id="0" name=""/>
        <dsp:cNvSpPr/>
      </dsp:nvSpPr>
      <dsp:spPr>
        <a:xfrm>
          <a:off x="0" y="3025774"/>
          <a:ext cx="10862735" cy="1501339"/>
        </a:xfrm>
        <a:prstGeom prst="roundRect">
          <a:avLst/>
        </a:prstGeom>
        <a:solidFill>
          <a:schemeClr val="accent4">
            <a:shade val="80000"/>
            <a:hueOff val="-575581"/>
            <a:satOff val="-49370"/>
            <a:lumOff val="37097"/>
            <a:alphaOff val="0"/>
          </a:schemeClr>
        </a:solidFill>
        <a:ln>
          <a:noFill/>
        </a:ln>
        <a:effectLst>
          <a:outerShdw blurRad="38100" dist="25400" dir="5400000" rotWithShape="0">
            <a:srgbClr val="FFFFFF">
              <a:alpha val="7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es-CO" sz="2600" kern="1200" dirty="0" smtClean="0"/>
            <a:t>Es responsabilidad de los gobiernos de la región y de quienes trabajan con primera infancia y niñez incrementar sus inversiones para promover el desarrollo de las habilidades de los niños durante los primeros cinco años de vida.</a:t>
          </a:r>
          <a:endParaRPr lang="es-CO" sz="2600" kern="1200" dirty="0"/>
        </a:p>
      </dsp:txBody>
      <dsp:txXfrm>
        <a:off x="73289" y="3099063"/>
        <a:ext cx="10716157" cy="135476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65D40C-201A-AB4C-B77B-58996DCDAB9D}">
      <dsp:nvSpPr>
        <dsp:cNvPr id="0" name=""/>
        <dsp:cNvSpPr/>
      </dsp:nvSpPr>
      <dsp:spPr>
        <a:xfrm rot="5400000">
          <a:off x="-240821" y="152783"/>
          <a:ext cx="2228995" cy="1934409"/>
        </a:xfrm>
        <a:prstGeom prst="chevron">
          <a:avLst/>
        </a:prstGeom>
        <a:blipFill rotWithShape="0">
          <a:blip xmlns:r="http://schemas.openxmlformats.org/officeDocument/2006/relationships" r:embed="rId1">
            <a:duotone>
              <a:schemeClr val="accent1">
                <a:hueOff val="0"/>
                <a:satOff val="0"/>
                <a:lumOff val="0"/>
                <a:alphaOff val="0"/>
                <a:shade val="70000"/>
                <a:satMod val="120000"/>
              </a:schemeClr>
              <a:schemeClr val="accent1">
                <a:hueOff val="0"/>
                <a:satOff val="0"/>
                <a:lumOff val="0"/>
                <a:alphaOff val="0"/>
                <a:tint val="30000"/>
                <a:satMod val="120000"/>
              </a:schemeClr>
            </a:duotone>
          </a:blip>
          <a:stretch/>
        </a:blipFill>
        <a:ln w="25400" cap="flat" cmpd="sng" algn="ctr">
          <a:solidFill>
            <a:schemeClr val="accent1">
              <a:hueOff val="0"/>
              <a:satOff val="0"/>
              <a:lumOff val="0"/>
              <a:alphaOff val="0"/>
            </a:schemeClr>
          </a:solidFill>
          <a:prstDash val="solid"/>
        </a:ln>
        <a:effectLst>
          <a:outerShdw blurRad="38100" dist="25400" dir="5400000" rotWithShape="0">
            <a:srgbClr val="FFFFFF">
              <a:alpha val="75000"/>
            </a:srgbClr>
          </a:outerShdw>
        </a:effectLst>
        <a:scene3d>
          <a:camera prst="orthographicFront">
            <a:rot lat="0" lon="0" rev="0"/>
          </a:camera>
          <a:lightRig rig="sunrise" dir="tl">
            <a:rot lat="0" lon="0" rev="1200000"/>
          </a:lightRig>
        </a:scene3d>
        <a:sp3d prstMaterial="softEdge">
          <a:bevelT w="0" h="0"/>
        </a:sp3d>
      </dsp:spPr>
      <dsp:style>
        <a:lnRef idx="1">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S" sz="2000" kern="1200" dirty="0" smtClean="0"/>
            <a:t>Cognitivas</a:t>
          </a:r>
          <a:endParaRPr lang="es-ES" sz="2000" kern="1200" dirty="0"/>
        </a:p>
      </dsp:txBody>
      <dsp:txXfrm rot="-5400000">
        <a:off x="-93527" y="972695"/>
        <a:ext cx="1934409" cy="294586"/>
      </dsp:txXfrm>
    </dsp:sp>
    <dsp:sp modelId="{07EC4DC6-659F-FA43-9325-87ED07A7A580}">
      <dsp:nvSpPr>
        <dsp:cNvPr id="0" name=""/>
        <dsp:cNvSpPr/>
      </dsp:nvSpPr>
      <dsp:spPr>
        <a:xfrm rot="5400000">
          <a:off x="5975930" y="-4316614"/>
          <a:ext cx="1449608" cy="10093820"/>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s-ES" sz="2000" b="1" kern="1200" dirty="0" smtClean="0"/>
            <a:t>Funciones mentales: </a:t>
          </a:r>
          <a:r>
            <a:rPr lang="es-ES" sz="2000" kern="1200" dirty="0" smtClean="0"/>
            <a:t>Aprendizaje, memoria a largo plazo, lenguaje, solución de problemas, coordinación de diferentes funciones mentales: abstracción, análisis, planeación, clasificación, predicción</a:t>
          </a:r>
          <a:r>
            <a:rPr lang="is-IS" sz="2000" kern="1200" dirty="0" smtClean="0"/>
            <a:t>…</a:t>
          </a:r>
          <a:endParaRPr lang="es-ES" sz="2000" kern="1200" dirty="0"/>
        </a:p>
        <a:p>
          <a:pPr marL="228600" lvl="1" indent="-228600" algn="l" defTabSz="889000">
            <a:lnSpc>
              <a:spcPct val="90000"/>
            </a:lnSpc>
            <a:spcBef>
              <a:spcPct val="0"/>
            </a:spcBef>
            <a:spcAft>
              <a:spcPct val="15000"/>
            </a:spcAft>
            <a:buChar char="••"/>
          </a:pPr>
          <a:r>
            <a:rPr lang="es-ES" sz="2000" b="1" kern="1200" dirty="0" smtClean="0"/>
            <a:t>Académicas: </a:t>
          </a:r>
          <a:r>
            <a:rPr lang="es-ES" sz="2000" kern="1200" dirty="0" smtClean="0"/>
            <a:t>conocimiento de hechos, conceptos, procedimientos, aplicación de estrategias en matemáticas, lenguaje, ciencias, informática</a:t>
          </a:r>
          <a:r>
            <a:rPr lang="is-IS" sz="2000" kern="1200" dirty="0" smtClean="0"/>
            <a:t>…</a:t>
          </a:r>
          <a:endParaRPr lang="es-ES" sz="2000" kern="1200" dirty="0"/>
        </a:p>
      </dsp:txBody>
      <dsp:txXfrm rot="-5400000">
        <a:off x="1653824" y="76256"/>
        <a:ext cx="10023056" cy="1308080"/>
      </dsp:txXfrm>
    </dsp:sp>
    <dsp:sp modelId="{480BADD7-5A61-A54C-9D78-B478564E12B9}">
      <dsp:nvSpPr>
        <dsp:cNvPr id="0" name=""/>
        <dsp:cNvSpPr/>
      </dsp:nvSpPr>
      <dsp:spPr>
        <a:xfrm rot="5400000">
          <a:off x="-266059" y="2218092"/>
          <a:ext cx="2228995" cy="1883933"/>
        </a:xfrm>
        <a:prstGeom prst="chevron">
          <a:avLst/>
        </a:prstGeom>
        <a:blipFill rotWithShape="0">
          <a:blip xmlns:r="http://schemas.openxmlformats.org/officeDocument/2006/relationships" r:embed="rId1">
            <a:duotone>
              <a:schemeClr val="accent1">
                <a:hueOff val="0"/>
                <a:satOff val="0"/>
                <a:lumOff val="0"/>
                <a:alphaOff val="0"/>
                <a:shade val="70000"/>
                <a:satMod val="120000"/>
              </a:schemeClr>
              <a:schemeClr val="accent1">
                <a:hueOff val="0"/>
                <a:satOff val="0"/>
                <a:lumOff val="0"/>
                <a:alphaOff val="0"/>
                <a:tint val="30000"/>
                <a:satMod val="120000"/>
              </a:schemeClr>
            </a:duotone>
          </a:blip>
          <a:stretch/>
        </a:blipFill>
        <a:ln w="25400" cap="flat" cmpd="sng" algn="ctr">
          <a:solidFill>
            <a:schemeClr val="accent1">
              <a:hueOff val="0"/>
              <a:satOff val="0"/>
              <a:lumOff val="0"/>
              <a:alphaOff val="0"/>
            </a:schemeClr>
          </a:solidFill>
          <a:prstDash val="solid"/>
        </a:ln>
        <a:effectLst>
          <a:outerShdw blurRad="38100" dist="25400" dir="5400000" rotWithShape="0">
            <a:srgbClr val="FFFFFF">
              <a:alpha val="75000"/>
            </a:srgbClr>
          </a:outerShdw>
        </a:effectLst>
        <a:scene3d>
          <a:camera prst="orthographicFront">
            <a:rot lat="0" lon="0" rev="0"/>
          </a:camera>
          <a:lightRig rig="sunrise" dir="tl">
            <a:rot lat="0" lon="0" rev="1200000"/>
          </a:lightRig>
        </a:scene3d>
        <a:sp3d prstMaterial="softEdge">
          <a:bevelT w="0" h="0"/>
        </a:sp3d>
      </dsp:spPr>
      <dsp:style>
        <a:lnRef idx="1">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S" sz="2000" kern="1200" dirty="0" smtClean="0"/>
            <a:t>Socio</a:t>
          </a:r>
        </a:p>
        <a:p>
          <a:pPr lvl="0" algn="ctr" defTabSz="889000">
            <a:lnSpc>
              <a:spcPct val="90000"/>
            </a:lnSpc>
            <a:spcBef>
              <a:spcPct val="0"/>
            </a:spcBef>
            <a:spcAft>
              <a:spcPct val="35000"/>
            </a:spcAft>
          </a:pPr>
          <a:r>
            <a:rPr lang="es-ES" sz="2000" kern="1200" dirty="0" smtClean="0"/>
            <a:t>emocional</a:t>
          </a:r>
          <a:endParaRPr lang="es-ES" sz="2000" kern="1200" dirty="0"/>
        </a:p>
      </dsp:txBody>
      <dsp:txXfrm rot="-5400000">
        <a:off x="-93527" y="2987528"/>
        <a:ext cx="1883933" cy="345062"/>
      </dsp:txXfrm>
    </dsp:sp>
    <dsp:sp modelId="{12F878B7-0831-5742-950A-77936AE3EC26}">
      <dsp:nvSpPr>
        <dsp:cNvPr id="0" name=""/>
        <dsp:cNvSpPr/>
      </dsp:nvSpPr>
      <dsp:spPr>
        <a:xfrm rot="5400000">
          <a:off x="5951073" y="-2276925"/>
          <a:ext cx="1448847" cy="10093820"/>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0" algn="l" defTabSz="889000">
            <a:lnSpc>
              <a:spcPct val="90000"/>
            </a:lnSpc>
            <a:spcBef>
              <a:spcPct val="0"/>
            </a:spcBef>
            <a:spcAft>
              <a:spcPct val="15000"/>
            </a:spcAft>
            <a:buChar char="••"/>
          </a:pPr>
          <a:r>
            <a:rPr lang="es-ES" sz="2000" kern="1200" dirty="0" smtClean="0"/>
            <a:t>Identificación y manejo de emociones y sentimientos propios y de los demás; manejo de relaciones sociales, salud mental.</a:t>
          </a:r>
          <a:endParaRPr lang="es-ES" sz="2000" kern="1200" dirty="0"/>
        </a:p>
        <a:p>
          <a:pPr marL="0" marR="0" lvl="1" indent="0" algn="l" defTabSz="914400" eaLnBrk="1" fontAlgn="auto" latinLnBrk="0" hangingPunct="1">
            <a:lnSpc>
              <a:spcPct val="100000"/>
            </a:lnSpc>
            <a:spcBef>
              <a:spcPct val="0"/>
            </a:spcBef>
            <a:spcAft>
              <a:spcPts val="0"/>
            </a:spcAft>
            <a:buClrTx/>
            <a:buSzTx/>
            <a:buFontTx/>
            <a:buChar char="••"/>
            <a:tabLst/>
            <a:defRPr/>
          </a:pPr>
          <a:r>
            <a:rPr lang="es-ES" sz="2000" kern="1200" dirty="0" smtClean="0"/>
            <a:t>Comportamientos </a:t>
          </a:r>
          <a:r>
            <a:rPr lang="es-ES" sz="2000" b="1" kern="1200" dirty="0" smtClean="0"/>
            <a:t>interiorizados</a:t>
          </a:r>
          <a:r>
            <a:rPr lang="es-ES" sz="2000" kern="1200" dirty="0" smtClean="0"/>
            <a:t>: tranquilidad; ansiedad, depresión, retraimiento, </a:t>
          </a:r>
          <a:endParaRPr lang="es-ES" sz="2000" kern="1200" dirty="0"/>
        </a:p>
        <a:p>
          <a:pPr marL="228600" lvl="1" indent="0" algn="l" defTabSz="889000">
            <a:lnSpc>
              <a:spcPct val="90000"/>
            </a:lnSpc>
            <a:spcBef>
              <a:spcPct val="0"/>
            </a:spcBef>
            <a:spcAft>
              <a:spcPct val="15000"/>
            </a:spcAft>
            <a:buChar char="••"/>
          </a:pPr>
          <a:r>
            <a:rPr lang="es-ES" sz="2000" kern="1200" dirty="0" smtClean="0"/>
            <a:t>Conductas </a:t>
          </a:r>
          <a:r>
            <a:rPr lang="es-ES" sz="2000" b="1" kern="1200" dirty="0" smtClean="0"/>
            <a:t>exteriorizadas</a:t>
          </a:r>
          <a:r>
            <a:rPr lang="es-ES" sz="2000" kern="1200" dirty="0" smtClean="0"/>
            <a:t>: </a:t>
          </a:r>
          <a:r>
            <a:rPr lang="es-ES" sz="2000" i="1" kern="1200" dirty="0" smtClean="0"/>
            <a:t>negativas</a:t>
          </a:r>
          <a:r>
            <a:rPr lang="es-ES" sz="2000" kern="1200" dirty="0" smtClean="0"/>
            <a:t>: agresividad, conducta antisocial; </a:t>
          </a:r>
          <a:r>
            <a:rPr lang="es-ES" sz="2000" i="1" kern="1200" dirty="0" smtClean="0"/>
            <a:t>positivas</a:t>
          </a:r>
          <a:r>
            <a:rPr lang="es-ES" sz="2000" kern="1200" dirty="0" smtClean="0"/>
            <a:t>: empatía, respeto, interés por el otro.</a:t>
          </a:r>
          <a:endParaRPr lang="es-ES" sz="2000" kern="1200" dirty="0"/>
        </a:p>
      </dsp:txBody>
      <dsp:txXfrm rot="-5400000">
        <a:off x="1628587" y="2116288"/>
        <a:ext cx="10023093" cy="1307393"/>
      </dsp:txXfrm>
    </dsp:sp>
    <dsp:sp modelId="{7DC37DD3-5A5C-D447-BA9C-B8DDA66580F8}">
      <dsp:nvSpPr>
        <dsp:cNvPr id="0" name=""/>
        <dsp:cNvSpPr/>
      </dsp:nvSpPr>
      <dsp:spPr>
        <a:xfrm rot="5400000">
          <a:off x="-302960" y="4295063"/>
          <a:ext cx="2228995" cy="1810131"/>
        </a:xfrm>
        <a:prstGeom prst="chevron">
          <a:avLst/>
        </a:prstGeom>
        <a:blipFill rotWithShape="0">
          <a:blip xmlns:r="http://schemas.openxmlformats.org/officeDocument/2006/relationships" r:embed="rId1">
            <a:duotone>
              <a:schemeClr val="accent1">
                <a:hueOff val="0"/>
                <a:satOff val="0"/>
                <a:lumOff val="0"/>
                <a:alphaOff val="0"/>
                <a:shade val="70000"/>
                <a:satMod val="120000"/>
              </a:schemeClr>
              <a:schemeClr val="accent1">
                <a:hueOff val="0"/>
                <a:satOff val="0"/>
                <a:lumOff val="0"/>
                <a:alphaOff val="0"/>
                <a:tint val="30000"/>
                <a:satMod val="120000"/>
              </a:schemeClr>
            </a:duotone>
          </a:blip>
          <a:stretch/>
        </a:blipFill>
        <a:ln w="25400" cap="flat" cmpd="sng" algn="ctr">
          <a:solidFill>
            <a:schemeClr val="accent1">
              <a:hueOff val="0"/>
              <a:satOff val="0"/>
              <a:lumOff val="0"/>
              <a:alphaOff val="0"/>
            </a:schemeClr>
          </a:solidFill>
          <a:prstDash val="solid"/>
        </a:ln>
        <a:effectLst>
          <a:outerShdw blurRad="38100" dist="25400" dir="5400000" rotWithShape="0">
            <a:srgbClr val="FFFFFF">
              <a:alpha val="75000"/>
            </a:srgbClr>
          </a:outerShdw>
        </a:effectLst>
        <a:scene3d>
          <a:camera prst="orthographicFront">
            <a:rot lat="0" lon="0" rev="0"/>
          </a:camera>
          <a:lightRig rig="sunrise" dir="tl">
            <a:rot lat="0" lon="0" rev="1200000"/>
          </a:lightRig>
        </a:scene3d>
        <a:sp3d prstMaterial="softEdge">
          <a:bevelT w="0" h="0"/>
        </a:sp3d>
      </dsp:spPr>
      <dsp:style>
        <a:lnRef idx="1">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S" sz="2000" kern="1200" dirty="0" smtClean="0"/>
            <a:t>Física</a:t>
          </a:r>
          <a:endParaRPr lang="es-ES" sz="2000" kern="1200" dirty="0"/>
        </a:p>
      </dsp:txBody>
      <dsp:txXfrm rot="-5400000">
        <a:off x="-93527" y="4990697"/>
        <a:ext cx="1810131" cy="418864"/>
      </dsp:txXfrm>
    </dsp:sp>
    <dsp:sp modelId="{D08E63DC-A2F1-C946-8386-8BA63585191B}">
      <dsp:nvSpPr>
        <dsp:cNvPr id="0" name=""/>
        <dsp:cNvSpPr/>
      </dsp:nvSpPr>
      <dsp:spPr>
        <a:xfrm rot="5400000">
          <a:off x="5914172" y="-236854"/>
          <a:ext cx="1448847" cy="10093820"/>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s-ES" sz="2000" b="1" kern="1200" dirty="0" smtClean="0"/>
            <a:t>Estado nutricional</a:t>
          </a:r>
          <a:r>
            <a:rPr lang="es-ES" sz="2000" kern="1200" dirty="0" smtClean="0"/>
            <a:t>: ligada a hábitos alimenticios, peso, sueño, problemas endocrinos</a:t>
          </a:r>
          <a:endParaRPr lang="es-ES" sz="2000" kern="1200" dirty="0"/>
        </a:p>
        <a:p>
          <a:pPr marL="228600" lvl="1" indent="-228600" algn="l" defTabSz="889000">
            <a:lnSpc>
              <a:spcPct val="90000"/>
            </a:lnSpc>
            <a:spcBef>
              <a:spcPct val="0"/>
            </a:spcBef>
            <a:spcAft>
              <a:spcPct val="15000"/>
            </a:spcAft>
            <a:buChar char="••"/>
          </a:pPr>
          <a:r>
            <a:rPr lang="es-ES" sz="2000" b="1" kern="1200" dirty="0" smtClean="0"/>
            <a:t>Estado de salud</a:t>
          </a:r>
          <a:r>
            <a:rPr lang="es-ES" sz="2000" kern="1200" dirty="0" smtClean="0"/>
            <a:t>: practicas protectoras de salud, actividad física, saneamiento ambiental, cuidado de sí mismo.</a:t>
          </a:r>
          <a:endParaRPr lang="es-ES" sz="2000" kern="1200" dirty="0"/>
        </a:p>
        <a:p>
          <a:pPr marL="228600" lvl="1" indent="-228600" algn="l" defTabSz="889000">
            <a:lnSpc>
              <a:spcPct val="90000"/>
            </a:lnSpc>
            <a:spcBef>
              <a:spcPct val="0"/>
            </a:spcBef>
            <a:spcAft>
              <a:spcPct val="15000"/>
            </a:spcAft>
            <a:buChar char="••"/>
          </a:pPr>
          <a:r>
            <a:rPr lang="es-ES" sz="2000" b="1" kern="1200" dirty="0" smtClean="0"/>
            <a:t>Desarrollo psicomotor: </a:t>
          </a:r>
          <a:r>
            <a:rPr lang="es-ES" sz="2000" kern="1200" dirty="0" smtClean="0"/>
            <a:t>intervienen huesos, músculos, articulaciones, coordinados por corteza cerebral: </a:t>
          </a:r>
          <a:r>
            <a:rPr lang="es-ES" sz="2000" i="1" kern="1200" dirty="0" smtClean="0"/>
            <a:t>identidad corporal</a:t>
          </a:r>
          <a:r>
            <a:rPr lang="es-ES" sz="2000" kern="1200" dirty="0" smtClean="0"/>
            <a:t>, </a:t>
          </a:r>
          <a:r>
            <a:rPr lang="es-ES" sz="2000" i="1" kern="1200" dirty="0" smtClean="0"/>
            <a:t>motricidad </a:t>
          </a:r>
          <a:r>
            <a:rPr lang="es-ES" sz="2000" kern="1200" dirty="0" smtClean="0"/>
            <a:t>g</a:t>
          </a:r>
          <a:r>
            <a:rPr lang="es-ES" sz="2000" i="1" kern="1200" dirty="0" smtClean="0"/>
            <a:t>ruesa y fina, expresión corporal</a:t>
          </a:r>
          <a:r>
            <a:rPr lang="es-ES" sz="2000" kern="1200" dirty="0" smtClean="0"/>
            <a:t>. </a:t>
          </a:r>
          <a:endParaRPr lang="es-ES" sz="2000" kern="1200" dirty="0"/>
        </a:p>
      </dsp:txBody>
      <dsp:txXfrm rot="-5400000">
        <a:off x="1591686" y="4156359"/>
        <a:ext cx="10023093" cy="130739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892B25-F8CE-D344-8D0C-0C0AE186F17D}">
      <dsp:nvSpPr>
        <dsp:cNvPr id="0" name=""/>
        <dsp:cNvSpPr/>
      </dsp:nvSpPr>
      <dsp:spPr>
        <a:xfrm rot="16200000">
          <a:off x="677333" y="-677333"/>
          <a:ext cx="2709333" cy="4064000"/>
        </a:xfrm>
        <a:prstGeom prst="round1Rect">
          <a:avLst/>
        </a:prstGeom>
        <a:blipFill rotWithShape="0">
          <a:blip xmlns:r="http://schemas.openxmlformats.org/officeDocument/2006/relationships" r:embed="rId1">
            <a:duotone>
              <a:schemeClr val="accent1">
                <a:hueOff val="0"/>
                <a:satOff val="0"/>
                <a:lumOff val="0"/>
                <a:alphaOff val="0"/>
                <a:shade val="70000"/>
                <a:satMod val="120000"/>
              </a:schemeClr>
              <a:schemeClr val="accent1">
                <a:hueOff val="0"/>
                <a:satOff val="0"/>
                <a:lumOff val="0"/>
                <a:alphaOff val="0"/>
                <a:tint val="30000"/>
                <a:satMod val="120000"/>
              </a:schemeClr>
            </a:duotone>
          </a:blip>
          <a:stretch/>
        </a:blipFill>
        <a:ln>
          <a:solidFill>
            <a:srgbClr val="C74444"/>
          </a:solidFill>
        </a:ln>
        <a:effectLst>
          <a:outerShdw blurRad="38100" dist="25400" dir="5400000" rotWithShape="0">
            <a:srgbClr val="FFFFFF">
              <a:alpha val="75000"/>
            </a:srgbClr>
          </a:outerShdw>
        </a:effectLst>
        <a:scene3d>
          <a:camera prst="orthographicFront">
            <a:rot lat="0" lon="0" rev="0"/>
          </a:camera>
          <a:lightRig rig="sunrise" dir="tl">
            <a:rot lat="0" lon="0" rev="12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s-ES" sz="2800" kern="1200" dirty="0" smtClean="0"/>
            <a:t>1. Iniciales: </a:t>
          </a:r>
        </a:p>
        <a:p>
          <a:pPr lvl="0" algn="l" defTabSz="1244600">
            <a:lnSpc>
              <a:spcPct val="90000"/>
            </a:lnSpc>
            <a:spcBef>
              <a:spcPct val="0"/>
            </a:spcBef>
            <a:spcAft>
              <a:spcPct val="35000"/>
            </a:spcAft>
          </a:pPr>
          <a:r>
            <a:rPr lang="es-ES" sz="2800" kern="1200" dirty="0" smtClean="0"/>
            <a:t>- Factores genéticos</a:t>
          </a:r>
        </a:p>
        <a:p>
          <a:pPr lvl="0" algn="l" defTabSz="1244600">
            <a:lnSpc>
              <a:spcPct val="90000"/>
            </a:lnSpc>
            <a:spcBef>
              <a:spcPct val="0"/>
            </a:spcBef>
            <a:spcAft>
              <a:spcPct val="35000"/>
            </a:spcAft>
          </a:pPr>
          <a:r>
            <a:rPr lang="es-ES" sz="2800" kern="1200" dirty="0" smtClean="0"/>
            <a:t>- Salud</a:t>
          </a:r>
          <a:endParaRPr lang="es-ES" sz="2800" kern="1200" dirty="0"/>
        </a:p>
      </dsp:txBody>
      <dsp:txXfrm rot="5400000">
        <a:off x="-1" y="1"/>
        <a:ext cx="4064000" cy="2032000"/>
      </dsp:txXfrm>
    </dsp:sp>
    <dsp:sp modelId="{389D1B34-5362-2F4C-B175-62E8B9EE3182}">
      <dsp:nvSpPr>
        <dsp:cNvPr id="0" name=""/>
        <dsp:cNvSpPr/>
      </dsp:nvSpPr>
      <dsp:spPr>
        <a:xfrm>
          <a:off x="4064000" y="0"/>
          <a:ext cx="4064000" cy="2709333"/>
        </a:xfrm>
        <a:prstGeom prst="round1Rect">
          <a:avLst/>
        </a:prstGeom>
        <a:blipFill rotWithShape="0">
          <a:blip xmlns:r="http://schemas.openxmlformats.org/officeDocument/2006/relationships" r:embed="rId1">
            <a:duotone>
              <a:schemeClr val="accent1">
                <a:hueOff val="0"/>
                <a:satOff val="0"/>
                <a:lumOff val="0"/>
                <a:alphaOff val="0"/>
                <a:shade val="70000"/>
                <a:satMod val="120000"/>
              </a:schemeClr>
              <a:schemeClr val="accent1">
                <a:hueOff val="0"/>
                <a:satOff val="0"/>
                <a:lumOff val="0"/>
                <a:alphaOff val="0"/>
                <a:tint val="30000"/>
                <a:satMod val="120000"/>
              </a:schemeClr>
            </a:duotone>
          </a:blip>
          <a:stretch/>
        </a:blipFill>
        <a:ln>
          <a:noFill/>
        </a:ln>
        <a:effectLst>
          <a:outerShdw blurRad="38100" dist="25400" dir="5400000" rotWithShape="0">
            <a:srgbClr val="FFFFFF">
              <a:alpha val="75000"/>
            </a:srgbClr>
          </a:outerShdw>
        </a:effectLst>
        <a:scene3d>
          <a:camera prst="orthographicFront">
            <a:rot lat="0" lon="0" rev="0"/>
          </a:camera>
          <a:lightRig rig="sunrise" dir="tl">
            <a:rot lat="0" lon="0" rev="12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60000"/>
            </a:lnSpc>
            <a:spcBef>
              <a:spcPct val="0"/>
            </a:spcBef>
            <a:spcAft>
              <a:spcPct val="35000"/>
            </a:spcAft>
          </a:pPr>
          <a:endParaRPr lang="es-ES" sz="2800" kern="1200" dirty="0" smtClean="0"/>
        </a:p>
        <a:p>
          <a:pPr lvl="0" algn="ctr" defTabSz="1244600">
            <a:lnSpc>
              <a:spcPct val="60000"/>
            </a:lnSpc>
            <a:spcBef>
              <a:spcPct val="0"/>
            </a:spcBef>
            <a:spcAft>
              <a:spcPct val="35000"/>
            </a:spcAft>
          </a:pPr>
          <a:endParaRPr lang="es-ES" sz="2800" kern="1200" dirty="0" smtClean="0"/>
        </a:p>
        <a:p>
          <a:pPr lvl="0" algn="ctr" defTabSz="1244600">
            <a:lnSpc>
              <a:spcPct val="60000"/>
            </a:lnSpc>
            <a:spcBef>
              <a:spcPct val="0"/>
            </a:spcBef>
            <a:spcAft>
              <a:spcPct val="35000"/>
            </a:spcAft>
          </a:pPr>
          <a:r>
            <a:rPr lang="es-ES" sz="2800" kern="1200" dirty="0" smtClean="0"/>
            <a:t>2. Inversiones directas:</a:t>
          </a:r>
        </a:p>
        <a:p>
          <a:pPr lvl="0" algn="ctr" defTabSz="1244600">
            <a:lnSpc>
              <a:spcPct val="60000"/>
            </a:lnSpc>
            <a:spcBef>
              <a:spcPct val="0"/>
            </a:spcBef>
            <a:spcAft>
              <a:spcPct val="35000"/>
            </a:spcAft>
          </a:pPr>
          <a:r>
            <a:rPr lang="es-ES" sz="2800" kern="1200" dirty="0" smtClean="0"/>
            <a:t>-Familia</a:t>
          </a:r>
        </a:p>
        <a:p>
          <a:pPr lvl="0" algn="ctr" defTabSz="1244600">
            <a:lnSpc>
              <a:spcPct val="60000"/>
            </a:lnSpc>
            <a:spcBef>
              <a:spcPct val="0"/>
            </a:spcBef>
            <a:spcAft>
              <a:spcPct val="35000"/>
            </a:spcAft>
          </a:pPr>
          <a:r>
            <a:rPr lang="es-ES" sz="2800" kern="1200" dirty="0" smtClean="0"/>
            <a:t>-Escuela</a:t>
          </a:r>
        </a:p>
        <a:p>
          <a:pPr lvl="0" algn="ctr" defTabSz="1244600">
            <a:lnSpc>
              <a:spcPct val="60000"/>
            </a:lnSpc>
            <a:spcBef>
              <a:spcPct val="0"/>
            </a:spcBef>
            <a:spcAft>
              <a:spcPct val="35000"/>
            </a:spcAft>
          </a:pPr>
          <a:r>
            <a:rPr lang="es-ES" sz="2800" kern="1200" dirty="0" smtClean="0"/>
            <a:t>-Entorno</a:t>
          </a:r>
        </a:p>
        <a:p>
          <a:pPr lvl="0" algn="ctr" defTabSz="1244600">
            <a:lnSpc>
              <a:spcPct val="60000"/>
            </a:lnSpc>
            <a:spcBef>
              <a:spcPct val="0"/>
            </a:spcBef>
            <a:spcAft>
              <a:spcPct val="35000"/>
            </a:spcAft>
          </a:pPr>
          <a:r>
            <a:rPr lang="es-ES" sz="2800" kern="1200" dirty="0" smtClean="0"/>
            <a:t>             -Mundo laboral</a:t>
          </a:r>
        </a:p>
        <a:p>
          <a:pPr lvl="0" algn="ctr" defTabSz="1244600">
            <a:lnSpc>
              <a:spcPct val="90000"/>
            </a:lnSpc>
            <a:spcBef>
              <a:spcPct val="0"/>
            </a:spcBef>
            <a:spcAft>
              <a:spcPct val="35000"/>
            </a:spcAft>
          </a:pPr>
          <a:endParaRPr lang="es-ES" sz="2800" kern="1200" dirty="0"/>
        </a:p>
      </dsp:txBody>
      <dsp:txXfrm>
        <a:off x="4064000" y="0"/>
        <a:ext cx="4064000" cy="2032000"/>
      </dsp:txXfrm>
    </dsp:sp>
    <dsp:sp modelId="{09E071C4-C22A-D54A-8F57-9323E2E5FAC6}">
      <dsp:nvSpPr>
        <dsp:cNvPr id="0" name=""/>
        <dsp:cNvSpPr/>
      </dsp:nvSpPr>
      <dsp:spPr>
        <a:xfrm rot="10800000">
          <a:off x="0" y="2709333"/>
          <a:ext cx="4064000" cy="2709333"/>
        </a:xfrm>
        <a:prstGeom prst="round1Rect">
          <a:avLst/>
        </a:prstGeom>
        <a:blipFill rotWithShape="0">
          <a:blip xmlns:r="http://schemas.openxmlformats.org/officeDocument/2006/relationships" r:embed="rId1">
            <a:duotone>
              <a:schemeClr val="accent1">
                <a:hueOff val="0"/>
                <a:satOff val="0"/>
                <a:lumOff val="0"/>
                <a:alphaOff val="0"/>
                <a:shade val="70000"/>
                <a:satMod val="120000"/>
              </a:schemeClr>
              <a:schemeClr val="accent1">
                <a:hueOff val="0"/>
                <a:satOff val="0"/>
                <a:lumOff val="0"/>
                <a:alphaOff val="0"/>
                <a:tint val="30000"/>
                <a:satMod val="120000"/>
              </a:schemeClr>
            </a:duotone>
          </a:blip>
          <a:stretch/>
        </a:blipFill>
        <a:ln>
          <a:noFill/>
        </a:ln>
        <a:effectLst>
          <a:outerShdw blurRad="38100" dist="25400" dir="5400000" rotWithShape="0">
            <a:srgbClr val="FFFFFF">
              <a:alpha val="75000"/>
            </a:srgbClr>
          </a:outerShdw>
        </a:effectLst>
        <a:scene3d>
          <a:camera prst="orthographicFront">
            <a:rot lat="0" lon="0" rev="0"/>
          </a:camera>
          <a:lightRig rig="sunrise" dir="tl">
            <a:rot lat="0" lon="0" rev="12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s-ES" sz="2800" kern="1200" dirty="0" smtClean="0"/>
            <a:t>3. Cultura y pautas de crianza</a:t>
          </a:r>
          <a:endParaRPr lang="es-ES" sz="2800" kern="1200" dirty="0"/>
        </a:p>
      </dsp:txBody>
      <dsp:txXfrm rot="10800000">
        <a:off x="0" y="3386666"/>
        <a:ext cx="4064000" cy="2032000"/>
      </dsp:txXfrm>
    </dsp:sp>
    <dsp:sp modelId="{8B3E324F-EB14-DB49-B9AB-D97E0F10EF2E}">
      <dsp:nvSpPr>
        <dsp:cNvPr id="0" name=""/>
        <dsp:cNvSpPr/>
      </dsp:nvSpPr>
      <dsp:spPr>
        <a:xfrm rot="5400000">
          <a:off x="4741333" y="2032000"/>
          <a:ext cx="2709333" cy="4064000"/>
        </a:xfrm>
        <a:prstGeom prst="round1Rect">
          <a:avLst/>
        </a:prstGeom>
        <a:blipFill rotWithShape="0">
          <a:blip xmlns:r="http://schemas.openxmlformats.org/officeDocument/2006/relationships" r:embed="rId1">
            <a:duotone>
              <a:schemeClr val="accent1">
                <a:hueOff val="0"/>
                <a:satOff val="0"/>
                <a:lumOff val="0"/>
                <a:alphaOff val="0"/>
                <a:shade val="70000"/>
                <a:satMod val="120000"/>
              </a:schemeClr>
              <a:schemeClr val="accent1">
                <a:hueOff val="0"/>
                <a:satOff val="0"/>
                <a:lumOff val="0"/>
                <a:alphaOff val="0"/>
                <a:tint val="30000"/>
                <a:satMod val="120000"/>
              </a:schemeClr>
            </a:duotone>
          </a:blip>
          <a:stretch/>
        </a:blipFill>
        <a:ln>
          <a:noFill/>
        </a:ln>
        <a:effectLst>
          <a:outerShdw blurRad="38100" dist="25400" dir="5400000" rotWithShape="0">
            <a:srgbClr val="FFFFFF">
              <a:alpha val="75000"/>
            </a:srgbClr>
          </a:outerShdw>
        </a:effectLst>
        <a:scene3d>
          <a:camera prst="orthographicFront">
            <a:rot lat="0" lon="0" rev="0"/>
          </a:camera>
          <a:lightRig rig="sunrise" dir="tl">
            <a:rot lat="0" lon="0" rev="12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s-ES" sz="2800" kern="1200" dirty="0" smtClean="0"/>
            <a:t>4. Habilidades previas.</a:t>
          </a:r>
          <a:endParaRPr lang="es-ES" sz="2800" kern="1200" dirty="0"/>
        </a:p>
      </dsp:txBody>
      <dsp:txXfrm rot="-5400000">
        <a:off x="4063999" y="3386666"/>
        <a:ext cx="4064000" cy="2032000"/>
      </dsp:txXfrm>
    </dsp:sp>
    <dsp:sp modelId="{FA2738F9-3140-D849-9D7D-6E77B3E94212}">
      <dsp:nvSpPr>
        <dsp:cNvPr id="0" name=""/>
        <dsp:cNvSpPr/>
      </dsp:nvSpPr>
      <dsp:spPr>
        <a:xfrm>
          <a:off x="2554935" y="2032000"/>
          <a:ext cx="3018129" cy="1354666"/>
        </a:xfrm>
        <a:prstGeom prst="roundRect">
          <a:avLst/>
        </a:prstGeom>
        <a:blipFill rotWithShape="0">
          <a:blip xmlns:r="http://schemas.openxmlformats.org/officeDocument/2006/relationships" r:embed="rId1">
            <a:duotone>
              <a:schemeClr val="accent1">
                <a:tint val="60000"/>
                <a:hueOff val="0"/>
                <a:satOff val="0"/>
                <a:lumOff val="0"/>
                <a:alphaOff val="0"/>
                <a:shade val="70000"/>
                <a:satMod val="120000"/>
              </a:schemeClr>
              <a:schemeClr val="accent1">
                <a:tint val="60000"/>
                <a:hueOff val="0"/>
                <a:satOff val="0"/>
                <a:lumOff val="0"/>
                <a:alphaOff val="0"/>
                <a:tint val="30000"/>
                <a:satMod val="120000"/>
              </a:schemeClr>
            </a:duotone>
          </a:blip>
          <a:stretch/>
        </a:blipFill>
        <a:ln>
          <a:noFill/>
        </a:ln>
        <a:effectLst>
          <a:outerShdw blurRad="38100" dist="25400" dir="5400000" rotWithShape="0">
            <a:srgbClr val="FFFFFF">
              <a:alpha val="75000"/>
            </a:srgbClr>
          </a:outerShdw>
        </a:effectLst>
        <a:scene3d>
          <a:camera prst="orthographicFront">
            <a:rot lat="0" lon="0" rev="0"/>
          </a:camera>
          <a:lightRig rig="sunrise" dir="tl">
            <a:rot lat="0" lon="0" rev="1200000"/>
          </a:lightRig>
        </a:scene3d>
        <a:sp3d prstMaterial="softEdge">
          <a:bevelT w="0" h="0"/>
        </a:sp3d>
      </dsp:spPr>
      <dsp:style>
        <a:lnRef idx="0">
          <a:scrgbClr r="0" g="0" b="0"/>
        </a:lnRef>
        <a:fillRef idx="3">
          <a:scrgbClr r="0" g="0" b="0"/>
        </a:fillRef>
        <a:effectRef idx="2">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s-ES" sz="3200" kern="1200" dirty="0" smtClean="0"/>
            <a:t>Factores determinantes</a:t>
          </a:r>
          <a:endParaRPr lang="es-ES" sz="3200" kern="1200" dirty="0"/>
        </a:p>
      </dsp:txBody>
      <dsp:txXfrm>
        <a:off x="2621064" y="2098129"/>
        <a:ext cx="2885871" cy="122240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85E733-8422-A740-8EEC-E9CF6F878CFE}">
      <dsp:nvSpPr>
        <dsp:cNvPr id="0" name=""/>
        <dsp:cNvSpPr/>
      </dsp:nvSpPr>
      <dsp:spPr>
        <a:xfrm>
          <a:off x="5232372" y="3245250"/>
          <a:ext cx="3149623" cy="162560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a:outerShdw blurRad="38100" dist="25400" dir="5400000" rotWithShape="0">
            <a:srgbClr val="FFFFFF">
              <a:alpha val="75000"/>
            </a:srgbClr>
          </a:outerShdw>
        </a:effectLst>
        <a:scene3d>
          <a:camera prst="orthographicFront">
            <a:rot lat="0" lon="0" rev="0"/>
          </a:camera>
          <a:lightRig rig="sunrise" dir="tl">
            <a:rot lat="0" lon="0" rev="1200000"/>
          </a:lightRig>
        </a:scene3d>
        <a:sp3d prstMaterial="softEdge">
          <a:bevelT w="0" h="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t" anchorCtr="0">
          <a:noAutofit/>
        </a:bodyPr>
        <a:lstStyle/>
        <a:p>
          <a:pPr marL="228600" lvl="1" indent="-228600" algn="l" defTabSz="889000">
            <a:lnSpc>
              <a:spcPct val="90000"/>
            </a:lnSpc>
            <a:spcBef>
              <a:spcPct val="0"/>
            </a:spcBef>
            <a:spcAft>
              <a:spcPct val="15000"/>
            </a:spcAft>
            <a:buChar char="••"/>
          </a:pPr>
          <a:endParaRPr lang="es-ES" sz="2000" kern="1200" dirty="0"/>
        </a:p>
      </dsp:txBody>
      <dsp:txXfrm>
        <a:off x="6212968" y="3687359"/>
        <a:ext cx="2133318" cy="1147782"/>
      </dsp:txXfrm>
    </dsp:sp>
    <dsp:sp modelId="{BBB55198-C55D-D642-83CE-FDB68773E3F8}">
      <dsp:nvSpPr>
        <dsp:cNvPr id="0" name=""/>
        <dsp:cNvSpPr/>
      </dsp:nvSpPr>
      <dsp:spPr>
        <a:xfrm>
          <a:off x="902411" y="3248972"/>
          <a:ext cx="2509520" cy="162560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a:outerShdw blurRad="38100" dist="25400" dir="5400000" rotWithShape="0">
            <a:srgbClr val="FFFFFF">
              <a:alpha val="75000"/>
            </a:srgbClr>
          </a:outerShdw>
        </a:effectLst>
        <a:scene3d>
          <a:camera prst="orthographicFront">
            <a:rot lat="0" lon="0" rev="0"/>
          </a:camera>
          <a:lightRig rig="sunrise" dir="tl">
            <a:rot lat="0" lon="0" rev="1200000"/>
          </a:lightRig>
        </a:scene3d>
        <a:sp3d prstMaterial="softEdge">
          <a:bevelT w="0" h="0"/>
        </a:sp3d>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t" anchorCtr="0">
          <a:noAutofit/>
        </a:bodyPr>
        <a:lstStyle/>
        <a:p>
          <a:pPr marL="171450" lvl="1" indent="-171450" algn="l" defTabSz="711200">
            <a:lnSpc>
              <a:spcPct val="90000"/>
            </a:lnSpc>
            <a:spcBef>
              <a:spcPct val="0"/>
            </a:spcBef>
            <a:spcAft>
              <a:spcPct val="15000"/>
            </a:spcAft>
            <a:buChar char="••"/>
          </a:pPr>
          <a:endParaRPr lang="es-ES" sz="1600" kern="1200" dirty="0"/>
        </a:p>
      </dsp:txBody>
      <dsp:txXfrm>
        <a:off x="938120" y="3691081"/>
        <a:ext cx="1685246" cy="1147782"/>
      </dsp:txXfrm>
    </dsp:sp>
    <dsp:sp modelId="{4C503CB7-04C2-F34F-B515-55A922408DCD}">
      <dsp:nvSpPr>
        <dsp:cNvPr id="0" name=""/>
        <dsp:cNvSpPr/>
      </dsp:nvSpPr>
      <dsp:spPr>
        <a:xfrm>
          <a:off x="5312815" y="0"/>
          <a:ext cx="3227644" cy="162560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a:outerShdw blurRad="38100" dist="25400" dir="5400000" rotWithShape="0">
            <a:srgbClr val="FFFFFF">
              <a:alpha val="75000"/>
            </a:srgbClr>
          </a:outerShdw>
        </a:effectLst>
        <a:scene3d>
          <a:camera prst="orthographicFront">
            <a:rot lat="0" lon="0" rev="0"/>
          </a:camera>
          <a:lightRig rig="sunrise" dir="tl">
            <a:rot lat="0" lon="0" rev="1200000"/>
          </a:lightRig>
        </a:scene3d>
        <a:sp3d prstMaterial="softEdge">
          <a:bevelT w="0" h="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t" anchorCtr="0">
          <a:noAutofit/>
        </a:bodyPr>
        <a:lstStyle/>
        <a:p>
          <a:pPr marL="228600" lvl="1" indent="-228600" algn="l" defTabSz="889000">
            <a:lnSpc>
              <a:spcPct val="90000"/>
            </a:lnSpc>
            <a:spcBef>
              <a:spcPct val="0"/>
            </a:spcBef>
            <a:spcAft>
              <a:spcPct val="15000"/>
            </a:spcAft>
            <a:buChar char="••"/>
          </a:pPr>
          <a:r>
            <a:rPr lang="es-ES" sz="2000" kern="1200" dirty="0" smtClean="0"/>
            <a:t>Contenidos curriculares</a:t>
          </a:r>
          <a:endParaRPr lang="es-ES" sz="2000" kern="1200" dirty="0"/>
        </a:p>
        <a:p>
          <a:pPr marL="228600" lvl="1" indent="-228600" algn="l" defTabSz="889000">
            <a:lnSpc>
              <a:spcPct val="90000"/>
            </a:lnSpc>
            <a:spcBef>
              <a:spcPct val="0"/>
            </a:spcBef>
            <a:spcAft>
              <a:spcPct val="15000"/>
            </a:spcAft>
            <a:buChar char="••"/>
          </a:pPr>
          <a:r>
            <a:rPr lang="es-ES" sz="2000" kern="1200" dirty="0" smtClean="0"/>
            <a:t>Entorno escolar</a:t>
          </a:r>
          <a:endParaRPr lang="es-ES" sz="2000" kern="1200" dirty="0"/>
        </a:p>
        <a:p>
          <a:pPr marL="228600" lvl="1" indent="-228600" algn="l" defTabSz="889000">
            <a:lnSpc>
              <a:spcPct val="90000"/>
            </a:lnSpc>
            <a:spcBef>
              <a:spcPct val="0"/>
            </a:spcBef>
            <a:spcAft>
              <a:spcPct val="15000"/>
            </a:spcAft>
            <a:buChar char="••"/>
          </a:pPr>
          <a:r>
            <a:rPr lang="es-ES" sz="2000" kern="1200" dirty="0" smtClean="0"/>
            <a:t>Docentes</a:t>
          </a:r>
          <a:endParaRPr lang="es-ES" sz="2000" kern="1200" dirty="0"/>
        </a:p>
        <a:p>
          <a:pPr marL="228600" lvl="1" indent="-228600" algn="l" defTabSz="889000">
            <a:lnSpc>
              <a:spcPct val="90000"/>
            </a:lnSpc>
            <a:spcBef>
              <a:spcPct val="0"/>
            </a:spcBef>
            <a:spcAft>
              <a:spcPct val="15000"/>
            </a:spcAft>
            <a:buChar char="••"/>
          </a:pPr>
          <a:r>
            <a:rPr lang="es-ES" sz="2000" kern="1200" dirty="0" smtClean="0"/>
            <a:t>Extracurriculares</a:t>
          </a:r>
          <a:endParaRPr lang="es-ES" sz="2000" kern="1200" dirty="0"/>
        </a:p>
      </dsp:txBody>
      <dsp:txXfrm>
        <a:off x="6316817" y="35709"/>
        <a:ext cx="2187932" cy="1147782"/>
      </dsp:txXfrm>
    </dsp:sp>
    <dsp:sp modelId="{86ED5E62-D05B-224B-8536-7BE18CBB3B5F}">
      <dsp:nvSpPr>
        <dsp:cNvPr id="0" name=""/>
        <dsp:cNvSpPr/>
      </dsp:nvSpPr>
      <dsp:spPr>
        <a:xfrm>
          <a:off x="932074" y="0"/>
          <a:ext cx="3262626" cy="162560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a:outerShdw blurRad="38100" dist="25400" dir="5400000" rotWithShape="0">
            <a:srgbClr val="FFFFFF">
              <a:alpha val="75000"/>
            </a:srgbClr>
          </a:outerShdw>
        </a:effectLst>
        <a:scene3d>
          <a:camera prst="orthographicFront">
            <a:rot lat="0" lon="0" rev="0"/>
          </a:camera>
          <a:lightRig rig="sunrise" dir="tl">
            <a:rot lat="0" lon="0" rev="1200000"/>
          </a:lightRig>
        </a:scene3d>
        <a:sp3d prstMaterial="softEdge">
          <a:bevelT w="0" h="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t" anchorCtr="0">
          <a:noAutofit/>
        </a:bodyPr>
        <a:lstStyle/>
        <a:p>
          <a:pPr marL="228600" lvl="1" indent="-228600" algn="l" defTabSz="889000">
            <a:lnSpc>
              <a:spcPct val="90000"/>
            </a:lnSpc>
            <a:spcBef>
              <a:spcPct val="0"/>
            </a:spcBef>
            <a:spcAft>
              <a:spcPct val="15000"/>
            </a:spcAft>
            <a:buChar char="••"/>
          </a:pPr>
          <a:r>
            <a:rPr lang="es-ES" sz="2000" kern="1200" dirty="0" smtClean="0"/>
            <a:t>Dinero</a:t>
          </a:r>
          <a:endParaRPr lang="es-ES" sz="2000" kern="1200" dirty="0"/>
        </a:p>
        <a:p>
          <a:pPr marL="228600" lvl="1" indent="-228600" algn="l" defTabSz="889000">
            <a:lnSpc>
              <a:spcPct val="90000"/>
            </a:lnSpc>
            <a:spcBef>
              <a:spcPct val="0"/>
            </a:spcBef>
            <a:spcAft>
              <a:spcPct val="15000"/>
            </a:spcAft>
            <a:buChar char="••"/>
          </a:pPr>
          <a:r>
            <a:rPr lang="es-ES" sz="2000" kern="1200" dirty="0" smtClean="0"/>
            <a:t>Tiempo</a:t>
          </a:r>
          <a:endParaRPr lang="es-ES" sz="2000" kern="1200" dirty="0"/>
        </a:p>
        <a:p>
          <a:pPr marL="228600" lvl="1" indent="-228600" algn="l" defTabSz="889000">
            <a:lnSpc>
              <a:spcPct val="90000"/>
            </a:lnSpc>
            <a:spcBef>
              <a:spcPct val="0"/>
            </a:spcBef>
            <a:spcAft>
              <a:spcPct val="15000"/>
            </a:spcAft>
            <a:buChar char="••"/>
          </a:pPr>
          <a:r>
            <a:rPr lang="es-ES" sz="2000" kern="1200" dirty="0" smtClean="0"/>
            <a:t>Estructura familiar</a:t>
          </a:r>
          <a:endParaRPr lang="es-ES" sz="2000" kern="1200" dirty="0"/>
        </a:p>
      </dsp:txBody>
      <dsp:txXfrm>
        <a:off x="967783" y="35709"/>
        <a:ext cx="2212420" cy="1147782"/>
      </dsp:txXfrm>
    </dsp:sp>
    <dsp:sp modelId="{4295EA12-882D-2446-AE03-350A768EFC05}">
      <dsp:nvSpPr>
        <dsp:cNvPr id="0" name=""/>
        <dsp:cNvSpPr/>
      </dsp:nvSpPr>
      <dsp:spPr>
        <a:xfrm>
          <a:off x="2211291" y="289559"/>
          <a:ext cx="2479940" cy="2199640"/>
        </a:xfrm>
        <a:prstGeom prst="pieWedge">
          <a:avLst/>
        </a:prstGeom>
        <a:blipFill rotWithShape="0">
          <a:blip xmlns:r="http://schemas.openxmlformats.org/officeDocument/2006/relationships" r:embed="rId1">
            <a:duotone>
              <a:schemeClr val="accent1">
                <a:hueOff val="0"/>
                <a:satOff val="0"/>
                <a:lumOff val="0"/>
                <a:alphaOff val="0"/>
                <a:shade val="70000"/>
                <a:satMod val="120000"/>
              </a:schemeClr>
              <a:schemeClr val="accent1">
                <a:hueOff val="0"/>
                <a:satOff val="0"/>
                <a:lumOff val="0"/>
                <a:alphaOff val="0"/>
                <a:tint val="30000"/>
                <a:satMod val="120000"/>
              </a:schemeClr>
            </a:duotone>
          </a:blip>
          <a:stretch/>
        </a:blipFill>
        <a:ln>
          <a:noFill/>
        </a:ln>
        <a:effectLst>
          <a:innerShdw blurRad="76200" dist="38100" dir="13500000">
            <a:srgbClr val="FFFFFF">
              <a:alpha val="75000"/>
            </a:srgbClr>
          </a:innerShdw>
        </a:effectLst>
        <a:scene3d>
          <a:camera prst="perspectiveFront" fov="2400000"/>
          <a:lightRig rig="twoPt" dir="tl"/>
        </a:scene3d>
        <a:sp3d>
          <a:bevelT w="25400" h="12700" prst="angle"/>
        </a:sp3d>
      </dsp:spPr>
      <dsp:style>
        <a:lnRef idx="0">
          <a:scrgbClr r="0" g="0" b="0"/>
        </a:lnRef>
        <a:fillRef idx="3">
          <a:scrgbClr r="0" g="0" b="0"/>
        </a:fillRef>
        <a:effectRef idx="3">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s-ES" sz="2800" kern="1200" dirty="0" smtClean="0"/>
            <a:t>Familia</a:t>
          </a:r>
          <a:endParaRPr lang="es-ES" sz="2800" kern="1200" dirty="0"/>
        </a:p>
      </dsp:txBody>
      <dsp:txXfrm>
        <a:off x="2937649" y="933819"/>
        <a:ext cx="1753582" cy="1555380"/>
      </dsp:txXfrm>
    </dsp:sp>
    <dsp:sp modelId="{C8BF3875-700C-F242-90FD-60243A886611}">
      <dsp:nvSpPr>
        <dsp:cNvPr id="0" name=""/>
        <dsp:cNvSpPr/>
      </dsp:nvSpPr>
      <dsp:spPr>
        <a:xfrm rot="5400000">
          <a:off x="4652682" y="289559"/>
          <a:ext cx="2199640" cy="2199640"/>
        </a:xfrm>
        <a:prstGeom prst="pieWedge">
          <a:avLst/>
        </a:prstGeom>
        <a:blipFill rotWithShape="0">
          <a:blip xmlns:r="http://schemas.openxmlformats.org/officeDocument/2006/relationships" r:embed="rId1">
            <a:duotone>
              <a:schemeClr val="accent1">
                <a:hueOff val="0"/>
                <a:satOff val="0"/>
                <a:lumOff val="0"/>
                <a:alphaOff val="0"/>
                <a:shade val="70000"/>
                <a:satMod val="120000"/>
              </a:schemeClr>
              <a:schemeClr val="accent1">
                <a:hueOff val="0"/>
                <a:satOff val="0"/>
                <a:lumOff val="0"/>
                <a:alphaOff val="0"/>
                <a:tint val="30000"/>
                <a:satMod val="120000"/>
              </a:schemeClr>
            </a:duotone>
          </a:blip>
          <a:stretch/>
        </a:blipFill>
        <a:ln>
          <a:noFill/>
        </a:ln>
        <a:effectLst>
          <a:innerShdw blurRad="76200" dist="38100" dir="13500000">
            <a:srgbClr val="FFFFFF">
              <a:alpha val="75000"/>
            </a:srgbClr>
          </a:innerShdw>
        </a:effectLst>
        <a:scene3d>
          <a:camera prst="perspectiveFront" fov="2400000"/>
          <a:lightRig rig="twoPt" dir="tl"/>
        </a:scene3d>
        <a:sp3d>
          <a:bevelT w="25400" h="12700" prst="angle"/>
        </a:sp3d>
      </dsp:spPr>
      <dsp:style>
        <a:lnRef idx="0">
          <a:scrgbClr r="0" g="0" b="0"/>
        </a:lnRef>
        <a:fillRef idx="3">
          <a:scrgbClr r="0" g="0" b="0"/>
        </a:fillRef>
        <a:effectRef idx="3">
          <a:scrgbClr r="0" g="0" b="0"/>
        </a:effectRef>
        <a:fontRef idx="minor">
          <a:schemeClr val="lt1"/>
        </a:fontRef>
      </dsp:style>
      <dsp:txBody>
        <a:bodyPr spcFirstLastPara="0" vert="horz" wrap="square" lIns="184912" tIns="184912" rIns="184912" bIns="184912" numCol="1" spcCol="1270" anchor="ctr" anchorCtr="0">
          <a:noAutofit/>
        </a:bodyPr>
        <a:lstStyle/>
        <a:p>
          <a:pPr lvl="0" algn="ctr" defTabSz="1155700">
            <a:lnSpc>
              <a:spcPct val="90000"/>
            </a:lnSpc>
            <a:spcBef>
              <a:spcPct val="0"/>
            </a:spcBef>
            <a:spcAft>
              <a:spcPct val="35000"/>
            </a:spcAft>
          </a:pPr>
          <a:r>
            <a:rPr lang="es-ES" sz="2600" kern="1200" dirty="0" smtClean="0"/>
            <a:t>Escuela</a:t>
          </a:r>
          <a:endParaRPr lang="es-ES" sz="2600" kern="1200" dirty="0"/>
        </a:p>
      </dsp:txBody>
      <dsp:txXfrm rot="-5400000">
        <a:off x="4652682" y="933819"/>
        <a:ext cx="1555380" cy="1555380"/>
      </dsp:txXfrm>
    </dsp:sp>
    <dsp:sp modelId="{B1963281-CF7B-4044-899A-F06A0422A9F7}">
      <dsp:nvSpPr>
        <dsp:cNvPr id="0" name=""/>
        <dsp:cNvSpPr/>
      </dsp:nvSpPr>
      <dsp:spPr>
        <a:xfrm rot="10800000">
          <a:off x="4652682" y="2590800"/>
          <a:ext cx="2199640" cy="2199640"/>
        </a:xfrm>
        <a:prstGeom prst="pieWedge">
          <a:avLst/>
        </a:prstGeom>
        <a:blipFill rotWithShape="0">
          <a:blip xmlns:r="http://schemas.openxmlformats.org/officeDocument/2006/relationships" r:embed="rId1">
            <a:duotone>
              <a:schemeClr val="accent1">
                <a:hueOff val="0"/>
                <a:satOff val="0"/>
                <a:lumOff val="0"/>
                <a:alphaOff val="0"/>
                <a:shade val="70000"/>
                <a:satMod val="120000"/>
              </a:schemeClr>
              <a:schemeClr val="accent1">
                <a:hueOff val="0"/>
                <a:satOff val="0"/>
                <a:lumOff val="0"/>
                <a:alphaOff val="0"/>
                <a:tint val="30000"/>
                <a:satMod val="120000"/>
              </a:schemeClr>
            </a:duotone>
          </a:blip>
          <a:stretch/>
        </a:blipFill>
        <a:ln>
          <a:noFill/>
        </a:ln>
        <a:effectLst>
          <a:innerShdw blurRad="76200" dist="38100" dir="13500000">
            <a:srgbClr val="FFFFFF">
              <a:alpha val="75000"/>
            </a:srgbClr>
          </a:innerShdw>
        </a:effectLst>
        <a:scene3d>
          <a:camera prst="perspectiveFront" fov="2400000"/>
          <a:lightRig rig="twoPt" dir="tl"/>
        </a:scene3d>
        <a:sp3d>
          <a:bevelT w="25400" h="12700" prst="angle"/>
        </a:sp3d>
      </dsp:spPr>
      <dsp:style>
        <a:lnRef idx="0">
          <a:scrgbClr r="0" g="0" b="0"/>
        </a:lnRef>
        <a:fillRef idx="3">
          <a:scrgbClr r="0" g="0" b="0"/>
        </a:fillRef>
        <a:effectRef idx="3">
          <a:scrgbClr r="0" g="0" b="0"/>
        </a:effectRef>
        <a:fontRef idx="minor">
          <a:schemeClr val="lt1"/>
        </a:fontRef>
      </dsp:style>
      <dsp:txBody>
        <a:bodyPr spcFirstLastPara="0" vert="horz" wrap="square" lIns="184912" tIns="184912" rIns="184912" bIns="184912" numCol="1" spcCol="1270" anchor="ctr" anchorCtr="0">
          <a:noAutofit/>
        </a:bodyPr>
        <a:lstStyle/>
        <a:p>
          <a:pPr lvl="0" algn="ctr" defTabSz="1155700">
            <a:lnSpc>
              <a:spcPct val="90000"/>
            </a:lnSpc>
            <a:spcBef>
              <a:spcPct val="0"/>
            </a:spcBef>
            <a:spcAft>
              <a:spcPct val="35000"/>
            </a:spcAft>
          </a:pPr>
          <a:r>
            <a:rPr lang="es-ES" sz="2600" kern="1200" dirty="0" smtClean="0"/>
            <a:t>Entorno</a:t>
          </a:r>
          <a:endParaRPr lang="es-ES" sz="2600" kern="1200" dirty="0"/>
        </a:p>
      </dsp:txBody>
      <dsp:txXfrm rot="10800000">
        <a:off x="4652682" y="2590800"/>
        <a:ext cx="1555380" cy="1555380"/>
      </dsp:txXfrm>
    </dsp:sp>
    <dsp:sp modelId="{F3A06DB1-B80B-044F-A386-5951BDF17812}">
      <dsp:nvSpPr>
        <dsp:cNvPr id="0" name=""/>
        <dsp:cNvSpPr/>
      </dsp:nvSpPr>
      <dsp:spPr>
        <a:xfrm rot="16200000">
          <a:off x="2351442" y="2451584"/>
          <a:ext cx="2199640" cy="2450047"/>
        </a:xfrm>
        <a:prstGeom prst="pieWedge">
          <a:avLst/>
        </a:prstGeom>
        <a:blipFill rotWithShape="0">
          <a:blip xmlns:r="http://schemas.openxmlformats.org/officeDocument/2006/relationships" r:embed="rId1">
            <a:duotone>
              <a:schemeClr val="accent1">
                <a:hueOff val="0"/>
                <a:satOff val="0"/>
                <a:lumOff val="0"/>
                <a:alphaOff val="0"/>
                <a:shade val="70000"/>
                <a:satMod val="120000"/>
              </a:schemeClr>
              <a:schemeClr val="accent1">
                <a:hueOff val="0"/>
                <a:satOff val="0"/>
                <a:lumOff val="0"/>
                <a:alphaOff val="0"/>
                <a:tint val="30000"/>
                <a:satMod val="120000"/>
              </a:schemeClr>
            </a:duotone>
          </a:blip>
          <a:stretch/>
        </a:blipFill>
        <a:ln>
          <a:noFill/>
        </a:ln>
        <a:effectLst>
          <a:innerShdw blurRad="76200" dist="38100" dir="13500000">
            <a:srgbClr val="FFFFFF">
              <a:alpha val="75000"/>
            </a:srgbClr>
          </a:innerShdw>
        </a:effectLst>
        <a:scene3d>
          <a:camera prst="perspectiveFront" fov="2400000"/>
          <a:lightRig rig="twoPt" dir="tl"/>
        </a:scene3d>
        <a:sp3d>
          <a:bevelT w="25400" h="12700" prst="angle"/>
        </a:sp3d>
      </dsp:spPr>
      <dsp:style>
        <a:lnRef idx="0">
          <a:scrgbClr r="0" g="0" b="0"/>
        </a:lnRef>
        <a:fillRef idx="3">
          <a:scrgbClr r="0" g="0" b="0"/>
        </a:fillRef>
        <a:effectRef idx="3">
          <a:scrgbClr r="0" g="0" b="0"/>
        </a:effectRef>
        <a:fontRef idx="minor">
          <a:schemeClr val="lt1"/>
        </a:fontRef>
      </dsp:style>
      <dsp:txBody>
        <a:bodyPr spcFirstLastPara="0" vert="horz" wrap="square" lIns="184912" tIns="184912" rIns="184912" bIns="184912" numCol="1" spcCol="1270" anchor="ctr" anchorCtr="0">
          <a:noAutofit/>
        </a:bodyPr>
        <a:lstStyle/>
        <a:p>
          <a:pPr lvl="0" algn="ctr" defTabSz="1155700">
            <a:lnSpc>
              <a:spcPct val="90000"/>
            </a:lnSpc>
            <a:spcBef>
              <a:spcPct val="0"/>
            </a:spcBef>
            <a:spcAft>
              <a:spcPct val="35000"/>
            </a:spcAft>
          </a:pPr>
          <a:r>
            <a:rPr lang="es-ES" sz="2600" kern="1200" dirty="0" smtClean="0"/>
            <a:t>Mundo Laboral</a:t>
          </a:r>
          <a:endParaRPr lang="es-ES" sz="2600" kern="1200" dirty="0"/>
        </a:p>
      </dsp:txBody>
      <dsp:txXfrm rot="5400000">
        <a:off x="2943841" y="2576787"/>
        <a:ext cx="1732445" cy="1555380"/>
      </dsp:txXfrm>
    </dsp:sp>
    <dsp:sp modelId="{9D987653-F4EB-AD46-A423-E304F090A674}">
      <dsp:nvSpPr>
        <dsp:cNvPr id="0" name=""/>
        <dsp:cNvSpPr/>
      </dsp:nvSpPr>
      <dsp:spPr>
        <a:xfrm>
          <a:off x="4222152" y="2082800"/>
          <a:ext cx="759460" cy="660400"/>
        </a:xfrm>
        <a:prstGeom prst="circularArrow">
          <a:avLst/>
        </a:prstGeom>
        <a:blipFill rotWithShape="0">
          <a:blip xmlns:r="http://schemas.openxmlformats.org/officeDocument/2006/relationships" r:embed="rId1">
            <a:duotone>
              <a:schemeClr val="accent1">
                <a:tint val="60000"/>
                <a:hueOff val="0"/>
                <a:satOff val="0"/>
                <a:lumOff val="0"/>
                <a:alphaOff val="0"/>
                <a:shade val="70000"/>
                <a:satMod val="120000"/>
              </a:schemeClr>
              <a:schemeClr val="accent1">
                <a:tint val="60000"/>
                <a:hueOff val="0"/>
                <a:satOff val="0"/>
                <a:lumOff val="0"/>
                <a:alphaOff val="0"/>
                <a:tint val="30000"/>
                <a:satMod val="120000"/>
              </a:schemeClr>
            </a:duotone>
          </a:blip>
          <a:stretch/>
        </a:blipFill>
        <a:ln>
          <a:noFill/>
        </a:ln>
        <a:effectLst>
          <a:innerShdw blurRad="76200" dist="38100" dir="13500000">
            <a:srgbClr val="FFFFFF">
              <a:alpha val="75000"/>
            </a:srgbClr>
          </a:innerShdw>
        </a:effectLst>
        <a:scene3d>
          <a:camera prst="perspectiveFront" fov="2400000"/>
          <a:lightRig rig="twoPt" dir="tl"/>
        </a:scene3d>
        <a:sp3d>
          <a:bevelT w="25400" h="12700" prst="angle"/>
        </a:sp3d>
      </dsp:spPr>
      <dsp:style>
        <a:lnRef idx="0">
          <a:scrgbClr r="0" g="0" b="0"/>
        </a:lnRef>
        <a:fillRef idx="3">
          <a:scrgbClr r="0" g="0" b="0"/>
        </a:fillRef>
        <a:effectRef idx="3">
          <a:scrgbClr r="0" g="0" b="0"/>
        </a:effectRef>
        <a:fontRef idx="minor"/>
      </dsp:style>
    </dsp:sp>
    <dsp:sp modelId="{AD47E624-900F-1C4C-AE44-33B2F62BA329}">
      <dsp:nvSpPr>
        <dsp:cNvPr id="0" name=""/>
        <dsp:cNvSpPr/>
      </dsp:nvSpPr>
      <dsp:spPr>
        <a:xfrm rot="10800000">
          <a:off x="4222152" y="2336800"/>
          <a:ext cx="759460" cy="660400"/>
        </a:xfrm>
        <a:prstGeom prst="circularArrow">
          <a:avLst/>
        </a:prstGeom>
        <a:blipFill rotWithShape="0">
          <a:blip xmlns:r="http://schemas.openxmlformats.org/officeDocument/2006/relationships" r:embed="rId1">
            <a:duotone>
              <a:schemeClr val="accent1">
                <a:tint val="60000"/>
                <a:hueOff val="0"/>
                <a:satOff val="0"/>
                <a:lumOff val="0"/>
                <a:alphaOff val="0"/>
                <a:shade val="70000"/>
                <a:satMod val="120000"/>
              </a:schemeClr>
              <a:schemeClr val="accent1">
                <a:tint val="60000"/>
                <a:hueOff val="0"/>
                <a:satOff val="0"/>
                <a:lumOff val="0"/>
                <a:alphaOff val="0"/>
                <a:tint val="30000"/>
                <a:satMod val="120000"/>
              </a:schemeClr>
            </a:duotone>
          </a:blip>
          <a:stretch/>
        </a:blipFill>
        <a:ln>
          <a:noFill/>
        </a:ln>
        <a:effectLst>
          <a:innerShdw blurRad="76200" dist="38100" dir="13500000">
            <a:srgbClr val="FFFFFF">
              <a:alpha val="75000"/>
            </a:srgbClr>
          </a:innerShdw>
        </a:effectLst>
        <a:scene3d>
          <a:camera prst="perspectiveFront" fov="2400000"/>
          <a:lightRig rig="twoPt" dir="tl"/>
        </a:scene3d>
        <a:sp3d>
          <a:bevelT w="25400" h="12700" prst="angle"/>
        </a:sp3d>
      </dsp:spPr>
      <dsp:style>
        <a:lnRef idx="0">
          <a:scrgbClr r="0" g="0" b="0"/>
        </a:lnRef>
        <a:fillRef idx="3">
          <a:scrgbClr r="0" g="0" b="0"/>
        </a:fillRef>
        <a:effectRef idx="3">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D212CF-494C-B849-8CA2-BC976D164D5F}">
      <dsp:nvSpPr>
        <dsp:cNvPr id="0" name=""/>
        <dsp:cNvSpPr/>
      </dsp:nvSpPr>
      <dsp:spPr>
        <a:xfrm>
          <a:off x="0" y="26693"/>
          <a:ext cx="10862735" cy="2265120"/>
        </a:xfrm>
        <a:prstGeom prst="roundRect">
          <a:avLst/>
        </a:prstGeom>
        <a:blipFill rotWithShape="0">
          <a:blip xmlns:r="http://schemas.openxmlformats.org/officeDocument/2006/relationships" r:embed="rId1">
            <a:duotone>
              <a:schemeClr val="accent4">
                <a:hueOff val="0"/>
                <a:satOff val="0"/>
                <a:lumOff val="0"/>
                <a:alphaOff val="0"/>
                <a:shade val="70000"/>
                <a:satMod val="120000"/>
              </a:schemeClr>
              <a:schemeClr val="accent4">
                <a:hueOff val="0"/>
                <a:satOff val="0"/>
                <a:lumOff val="0"/>
                <a:alphaOff val="0"/>
                <a:tint val="30000"/>
                <a:satMod val="120000"/>
              </a:schemeClr>
            </a:duotone>
          </a:blip>
          <a:stretch/>
        </a:blipFill>
        <a:ln>
          <a:noFill/>
        </a:ln>
        <a:effectLst>
          <a:outerShdw blurRad="38100" dist="25400" dir="5400000" rotWithShape="0">
            <a:srgbClr val="FFFFFF">
              <a:alpha val="75000"/>
            </a:srgbClr>
          </a:outerShdw>
        </a:effectLst>
        <a:scene3d>
          <a:camera prst="orthographicFront">
            <a:rot lat="0" lon="0" rev="0"/>
          </a:camera>
          <a:lightRig rig="sunrise" dir="tl">
            <a:rot lat="0" lon="0" rev="12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s-CO" sz="2200" kern="1200" dirty="0" smtClean="0"/>
            <a:t>Desde el momento mismo del parto, y quizá antes, se inicia un asombroso proceso de construcción de humanidad en esa criatura que nace en una tremenda condición de fragilidad. El recién nacido es completamente dependiente y su supervivencia depende de un largo período de crianza durante el cual debe realizar aprendizajes muy complejos sin los cuales no podrá valerse por sí mismo ni conquistar su autonomía.</a:t>
          </a:r>
          <a:endParaRPr lang="es-CO" sz="2200" kern="1200" dirty="0"/>
        </a:p>
      </dsp:txBody>
      <dsp:txXfrm>
        <a:off x="110574" y="137267"/>
        <a:ext cx="10641587" cy="2043972"/>
      </dsp:txXfrm>
    </dsp:sp>
    <dsp:sp modelId="{33CA7434-850A-B149-8EE5-83FE95BF7324}">
      <dsp:nvSpPr>
        <dsp:cNvPr id="0" name=""/>
        <dsp:cNvSpPr/>
      </dsp:nvSpPr>
      <dsp:spPr>
        <a:xfrm>
          <a:off x="0" y="2355173"/>
          <a:ext cx="10862735" cy="2265120"/>
        </a:xfrm>
        <a:prstGeom prst="roundRect">
          <a:avLst/>
        </a:prstGeom>
        <a:blipFill rotWithShape="0">
          <a:blip xmlns:r="http://schemas.openxmlformats.org/officeDocument/2006/relationships" r:embed="rId1">
            <a:duotone>
              <a:schemeClr val="accent4">
                <a:hueOff val="-1800095"/>
                <a:satOff val="-10266"/>
                <a:lumOff val="-10393"/>
                <a:alphaOff val="0"/>
                <a:shade val="70000"/>
                <a:satMod val="120000"/>
              </a:schemeClr>
              <a:schemeClr val="accent4">
                <a:hueOff val="-1800095"/>
                <a:satOff val="-10266"/>
                <a:lumOff val="-10393"/>
                <a:alphaOff val="0"/>
                <a:tint val="30000"/>
                <a:satMod val="120000"/>
              </a:schemeClr>
            </a:duotone>
          </a:blip>
          <a:stretch/>
        </a:blipFill>
        <a:ln>
          <a:noFill/>
        </a:ln>
        <a:effectLst>
          <a:outerShdw blurRad="38100" dist="25400" dir="5400000" rotWithShape="0">
            <a:srgbClr val="FFFFFF">
              <a:alpha val="75000"/>
            </a:srgbClr>
          </a:outerShdw>
        </a:effectLst>
        <a:scene3d>
          <a:camera prst="orthographicFront">
            <a:rot lat="0" lon="0" rev="0"/>
          </a:camera>
          <a:lightRig rig="sunrise" dir="tl">
            <a:rot lat="0" lon="0" rev="12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s-CO" sz="2200" kern="1200" dirty="0" smtClean="0"/>
            <a:t>Cada cultura establece unos hábitos de crianza que se tranmiten de generación en generación e incluyen normas científicas, aprendizajes imitativos y muchos mitos y creencias totalmente equivocados.</a:t>
          </a:r>
          <a:endParaRPr lang="es-CO" sz="2200" kern="1200" dirty="0"/>
        </a:p>
      </dsp:txBody>
      <dsp:txXfrm>
        <a:off x="110574" y="2465747"/>
        <a:ext cx="10641587" cy="204397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87C94B-704A-E546-81D5-B523FB1FB5AB}">
      <dsp:nvSpPr>
        <dsp:cNvPr id="0" name=""/>
        <dsp:cNvSpPr/>
      </dsp:nvSpPr>
      <dsp:spPr>
        <a:xfrm>
          <a:off x="0" y="100497"/>
          <a:ext cx="10862735" cy="1351350"/>
        </a:xfrm>
        <a:prstGeom prst="roundRect">
          <a:avLst/>
        </a:prstGeom>
        <a:blipFill rotWithShape="0">
          <a:blip xmlns:r="http://schemas.openxmlformats.org/officeDocument/2006/relationships" r:embed="rId1">
            <a:duotone>
              <a:schemeClr val="accent1">
                <a:hueOff val="0"/>
                <a:satOff val="0"/>
                <a:lumOff val="0"/>
                <a:alphaOff val="0"/>
                <a:shade val="70000"/>
                <a:satMod val="120000"/>
              </a:schemeClr>
              <a:schemeClr val="accent1">
                <a:hueOff val="0"/>
                <a:satOff val="0"/>
                <a:lumOff val="0"/>
                <a:alphaOff val="0"/>
                <a:tint val="30000"/>
                <a:satMod val="120000"/>
              </a:schemeClr>
            </a:duotone>
          </a:blip>
          <a:stretch/>
        </a:blipFill>
        <a:ln>
          <a:noFill/>
        </a:ln>
        <a:effectLst>
          <a:outerShdw blurRad="38100" dist="25400" dir="5400000" rotWithShape="0">
            <a:srgbClr val="FFFFFF">
              <a:alpha val="75000"/>
            </a:srgbClr>
          </a:outerShdw>
        </a:effectLst>
        <a:scene3d>
          <a:camera prst="orthographicFront">
            <a:rot lat="0" lon="0" rev="0"/>
          </a:camera>
          <a:lightRig rig="sunrise" dir="tl">
            <a:rot lat="0" lon="0" rev="12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s-CO" sz="2400" kern="1200" dirty="0" smtClean="0"/>
            <a:t>Estos y otros estudios han dejado claro que las grandes brechas sociales se inician en los primeros años de vida</a:t>
          </a:r>
          <a:endParaRPr lang="es-CO" sz="2400" kern="1200" dirty="0"/>
        </a:p>
      </dsp:txBody>
      <dsp:txXfrm>
        <a:off x="65967" y="166464"/>
        <a:ext cx="10730801" cy="1219416"/>
      </dsp:txXfrm>
    </dsp:sp>
    <dsp:sp modelId="{B6898A08-F8F2-5F48-9F92-822312D32218}">
      <dsp:nvSpPr>
        <dsp:cNvPr id="0" name=""/>
        <dsp:cNvSpPr/>
      </dsp:nvSpPr>
      <dsp:spPr>
        <a:xfrm>
          <a:off x="0" y="1506623"/>
          <a:ext cx="10862735" cy="1351350"/>
        </a:xfrm>
        <a:prstGeom prst="roundRect">
          <a:avLst/>
        </a:prstGeom>
        <a:blipFill rotWithShape="0">
          <a:blip xmlns:r="http://schemas.openxmlformats.org/officeDocument/2006/relationships" r:embed="rId1">
            <a:duotone>
              <a:schemeClr val="accent1">
                <a:hueOff val="0"/>
                <a:satOff val="0"/>
                <a:lumOff val="0"/>
                <a:alphaOff val="0"/>
                <a:shade val="70000"/>
                <a:satMod val="120000"/>
              </a:schemeClr>
              <a:schemeClr val="accent1">
                <a:hueOff val="0"/>
                <a:satOff val="0"/>
                <a:lumOff val="0"/>
                <a:alphaOff val="0"/>
                <a:tint val="30000"/>
                <a:satMod val="120000"/>
              </a:schemeClr>
            </a:duotone>
          </a:blip>
          <a:stretch/>
        </a:blipFill>
        <a:ln>
          <a:noFill/>
        </a:ln>
        <a:effectLst>
          <a:outerShdw blurRad="38100" dist="25400" dir="5400000" rotWithShape="0">
            <a:srgbClr val="FFFFFF">
              <a:alpha val="75000"/>
            </a:srgbClr>
          </a:outerShdw>
        </a:effectLst>
        <a:scene3d>
          <a:camera prst="orthographicFront">
            <a:rot lat="0" lon="0" rev="0"/>
          </a:camera>
          <a:lightRig rig="sunrise" dir="tl">
            <a:rot lat="0" lon="0" rev="12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s-CO" sz="2400" kern="1200" dirty="0" smtClean="0"/>
            <a:t>Esas brechas se expresan en el desarrollo de habilidades a lo largo de la vida, pues de ellas dependerá en alto grado la oportunidad de acceder a mejores posibilidades sociales, laborales y de ingresos</a:t>
          </a:r>
          <a:endParaRPr lang="es-CO" sz="2400" kern="1200" dirty="0"/>
        </a:p>
      </dsp:txBody>
      <dsp:txXfrm>
        <a:off x="65967" y="1572590"/>
        <a:ext cx="10730801" cy="1219416"/>
      </dsp:txXfrm>
    </dsp:sp>
    <dsp:sp modelId="{674D288C-BB70-BA40-AAB7-88C91C062786}">
      <dsp:nvSpPr>
        <dsp:cNvPr id="0" name=""/>
        <dsp:cNvSpPr/>
      </dsp:nvSpPr>
      <dsp:spPr>
        <a:xfrm>
          <a:off x="0" y="2927094"/>
          <a:ext cx="10862735" cy="1351350"/>
        </a:xfrm>
        <a:prstGeom prst="roundRect">
          <a:avLst/>
        </a:prstGeom>
        <a:blipFill rotWithShape="0">
          <a:blip xmlns:r="http://schemas.openxmlformats.org/officeDocument/2006/relationships" r:embed="rId1">
            <a:duotone>
              <a:schemeClr val="accent1">
                <a:hueOff val="0"/>
                <a:satOff val="0"/>
                <a:lumOff val="0"/>
                <a:alphaOff val="0"/>
                <a:shade val="70000"/>
                <a:satMod val="120000"/>
              </a:schemeClr>
              <a:schemeClr val="accent1">
                <a:hueOff val="0"/>
                <a:satOff val="0"/>
                <a:lumOff val="0"/>
                <a:alphaOff val="0"/>
                <a:tint val="30000"/>
                <a:satMod val="120000"/>
              </a:schemeClr>
            </a:duotone>
          </a:blip>
          <a:stretch/>
        </a:blipFill>
        <a:ln>
          <a:noFill/>
        </a:ln>
        <a:effectLst>
          <a:outerShdw blurRad="38100" dist="25400" dir="5400000" rotWithShape="0">
            <a:srgbClr val="FFFFFF">
              <a:alpha val="75000"/>
            </a:srgbClr>
          </a:outerShdw>
        </a:effectLst>
        <a:scene3d>
          <a:camera prst="orthographicFront">
            <a:rot lat="0" lon="0" rev="0"/>
          </a:camera>
          <a:lightRig rig="sunrise" dir="tl">
            <a:rot lat="0" lon="0" rev="12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s-CO" sz="2400" kern="1200" smtClean="0"/>
            <a:t>El primer paso para superar este factor de pobreza y desigualdad en América Latina debe orientarse a los primeros años.</a:t>
          </a:r>
          <a:endParaRPr lang="es-CO" sz="2400" kern="1200"/>
        </a:p>
      </dsp:txBody>
      <dsp:txXfrm>
        <a:off x="65967" y="2993061"/>
        <a:ext cx="10730801" cy="121941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44C718-6383-F045-A4F5-0A2CF570588C}">
      <dsp:nvSpPr>
        <dsp:cNvPr id="0" name=""/>
        <dsp:cNvSpPr/>
      </dsp:nvSpPr>
      <dsp:spPr>
        <a:xfrm>
          <a:off x="1326" y="630858"/>
          <a:ext cx="5171468" cy="3102880"/>
        </a:xfrm>
        <a:prstGeom prst="rect">
          <a:avLst/>
        </a:prstGeom>
        <a:solidFill>
          <a:schemeClr val="accent1">
            <a:hueOff val="0"/>
            <a:satOff val="0"/>
            <a:lumOff val="0"/>
            <a:alphaOff val="0"/>
          </a:schemeClr>
        </a:solidFill>
        <a:ln>
          <a:noFill/>
        </a:ln>
        <a:effectLst>
          <a:outerShdw blurRad="38100" dist="25400" dir="5400000" rotWithShape="0">
            <a:srgbClr val="FFFFFF">
              <a:alpha val="7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rtl="0">
            <a:lnSpc>
              <a:spcPct val="90000"/>
            </a:lnSpc>
            <a:spcBef>
              <a:spcPct val="0"/>
            </a:spcBef>
            <a:spcAft>
              <a:spcPct val="35000"/>
            </a:spcAft>
          </a:pPr>
          <a:r>
            <a:rPr lang="es-CO" sz="2500" kern="1200" dirty="0" smtClean="0"/>
            <a:t>Son las familias las que toman las decisiones más cruciales sobre la vida de los niños desde su concepción y hasta cuando los jóvenes terminan su ciclo de educación básica e incluso universidad.</a:t>
          </a:r>
          <a:endParaRPr lang="es-CO" sz="2500" kern="1200" dirty="0"/>
        </a:p>
      </dsp:txBody>
      <dsp:txXfrm>
        <a:off x="1326" y="630858"/>
        <a:ext cx="5171468" cy="3102880"/>
      </dsp:txXfrm>
    </dsp:sp>
    <dsp:sp modelId="{554ABE74-604F-DD4E-A49E-2663961FBB72}">
      <dsp:nvSpPr>
        <dsp:cNvPr id="0" name=""/>
        <dsp:cNvSpPr/>
      </dsp:nvSpPr>
      <dsp:spPr>
        <a:xfrm>
          <a:off x="5689940" y="630858"/>
          <a:ext cx="5171468" cy="3102880"/>
        </a:xfrm>
        <a:prstGeom prst="rect">
          <a:avLst/>
        </a:prstGeom>
        <a:solidFill>
          <a:schemeClr val="accent1">
            <a:hueOff val="0"/>
            <a:satOff val="0"/>
            <a:lumOff val="0"/>
            <a:alphaOff val="0"/>
          </a:schemeClr>
        </a:solidFill>
        <a:ln>
          <a:noFill/>
        </a:ln>
        <a:effectLst>
          <a:outerShdw blurRad="38100" dist="25400" dir="5400000" rotWithShape="0">
            <a:srgbClr val="FFFFFF">
              <a:alpha val="7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rtl="0">
            <a:lnSpc>
              <a:spcPct val="90000"/>
            </a:lnSpc>
            <a:spcBef>
              <a:spcPct val="0"/>
            </a:spcBef>
            <a:spcAft>
              <a:spcPct val="35000"/>
            </a:spcAft>
          </a:pPr>
          <a:r>
            <a:rPr lang="es-CO" sz="2500" kern="1200" dirty="0" smtClean="0"/>
            <a:t>Deciden sobre el tipo de cuidado, atención y dedicación de tiempo, tipo de preescolar y escuela, inversiones para el aprendizaje, lugar de residencia, recreación. Definen estructura familiar, esquemas de disciplina y convivencia en casa.</a:t>
          </a:r>
          <a:endParaRPr lang="es-CO" sz="2500" kern="1200" dirty="0"/>
        </a:p>
      </dsp:txBody>
      <dsp:txXfrm>
        <a:off x="5689940" y="630858"/>
        <a:ext cx="5171468" cy="310288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9028F0-A88E-C74F-9E14-0D754B944DE7}">
      <dsp:nvSpPr>
        <dsp:cNvPr id="0" name=""/>
        <dsp:cNvSpPr/>
      </dsp:nvSpPr>
      <dsp:spPr>
        <a:xfrm>
          <a:off x="0" y="0"/>
          <a:ext cx="9715500" cy="1625600"/>
        </a:xfrm>
        <a:prstGeom prst="roundRect">
          <a:avLst>
            <a:gd name="adj" fmla="val 10000"/>
          </a:avLst>
        </a:prstGeom>
        <a:blipFill rotWithShape="0">
          <a:blip xmlns:r="http://schemas.openxmlformats.org/officeDocument/2006/relationships" r:embed="rId1">
            <a:duotone>
              <a:schemeClr val="accent1">
                <a:hueOff val="0"/>
                <a:satOff val="0"/>
                <a:lumOff val="0"/>
                <a:alphaOff val="0"/>
                <a:shade val="70000"/>
                <a:satMod val="120000"/>
              </a:schemeClr>
              <a:schemeClr val="accent1">
                <a:hueOff val="0"/>
                <a:satOff val="0"/>
                <a:lumOff val="0"/>
                <a:alphaOff val="0"/>
                <a:tint val="30000"/>
                <a:satMod val="120000"/>
              </a:schemeClr>
            </a:duotone>
          </a:blip>
          <a:stretch/>
        </a:blipFill>
        <a:ln>
          <a:noFill/>
        </a:ln>
        <a:effectLst>
          <a:outerShdw blurRad="38100" dist="25400" dir="5400000" rotWithShape="0">
            <a:srgbClr val="FFFFFF">
              <a:alpha val="75000"/>
            </a:srgbClr>
          </a:outerShdw>
        </a:effectLst>
        <a:scene3d>
          <a:camera prst="orthographicFront">
            <a:rot lat="0" lon="0" rev="0"/>
          </a:camera>
          <a:lightRig rig="sunrise" dir="tl">
            <a:rot lat="0" lon="0" rev="12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s-ES" sz="2400" kern="1200" dirty="0" smtClean="0"/>
            <a:t>Potencian o rezagan la formación de habilidades para la vida: autoestima, fortaleza física, capacidad para establecer relaciones interpersonales, curiosidad por el conocimiento, deseo de aprendizaje, búsqueda de solución de problemas, valores</a:t>
          </a:r>
          <a:endParaRPr lang="es-ES" sz="2400" kern="1200" dirty="0"/>
        </a:p>
      </dsp:txBody>
      <dsp:txXfrm>
        <a:off x="47612" y="47612"/>
        <a:ext cx="7961351" cy="1530376"/>
      </dsp:txXfrm>
    </dsp:sp>
    <dsp:sp modelId="{6FEB4381-EAF4-EF40-ACD3-C67115F7A097}">
      <dsp:nvSpPr>
        <dsp:cNvPr id="0" name=""/>
        <dsp:cNvSpPr/>
      </dsp:nvSpPr>
      <dsp:spPr>
        <a:xfrm>
          <a:off x="857250" y="1896533"/>
          <a:ext cx="9715500" cy="1625600"/>
        </a:xfrm>
        <a:prstGeom prst="roundRect">
          <a:avLst>
            <a:gd name="adj" fmla="val 10000"/>
          </a:avLst>
        </a:prstGeom>
        <a:blipFill rotWithShape="0">
          <a:blip xmlns:r="http://schemas.openxmlformats.org/officeDocument/2006/relationships" r:embed="rId1">
            <a:duotone>
              <a:schemeClr val="accent1">
                <a:hueOff val="0"/>
                <a:satOff val="0"/>
                <a:lumOff val="0"/>
                <a:alphaOff val="0"/>
                <a:shade val="70000"/>
                <a:satMod val="120000"/>
              </a:schemeClr>
              <a:schemeClr val="accent1">
                <a:hueOff val="0"/>
                <a:satOff val="0"/>
                <a:lumOff val="0"/>
                <a:alphaOff val="0"/>
                <a:tint val="30000"/>
                <a:satMod val="120000"/>
              </a:schemeClr>
            </a:duotone>
          </a:blip>
          <a:stretch/>
        </a:blipFill>
        <a:ln>
          <a:noFill/>
        </a:ln>
        <a:effectLst>
          <a:outerShdw blurRad="38100" dist="25400" dir="5400000" rotWithShape="0">
            <a:srgbClr val="FFFFFF">
              <a:alpha val="75000"/>
            </a:srgbClr>
          </a:outerShdw>
        </a:effectLst>
        <a:scene3d>
          <a:camera prst="orthographicFront">
            <a:rot lat="0" lon="0" rev="0"/>
          </a:camera>
          <a:lightRig rig="sunrise" dir="tl">
            <a:rot lat="0" lon="0" rev="12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s-ES" sz="2400" kern="1200" dirty="0" smtClean="0"/>
            <a:t>Durante primeros años de vida el cerebro es más plástico y maleable, en ese momento se cimentan las redes neuronales que permiten al individuo ejecutar las funciones necesarias para desenvolverse más adelante en la vida</a:t>
          </a:r>
          <a:endParaRPr lang="es-ES" sz="2400" kern="1200" dirty="0"/>
        </a:p>
      </dsp:txBody>
      <dsp:txXfrm>
        <a:off x="904862" y="1944145"/>
        <a:ext cx="7706385" cy="1530376"/>
      </dsp:txXfrm>
    </dsp:sp>
    <dsp:sp modelId="{01B3837F-F836-C94F-95CD-367F58423F7E}">
      <dsp:nvSpPr>
        <dsp:cNvPr id="0" name=""/>
        <dsp:cNvSpPr/>
      </dsp:nvSpPr>
      <dsp:spPr>
        <a:xfrm>
          <a:off x="1714500" y="3793066"/>
          <a:ext cx="9715500" cy="1625600"/>
        </a:xfrm>
        <a:prstGeom prst="roundRect">
          <a:avLst>
            <a:gd name="adj" fmla="val 10000"/>
          </a:avLst>
        </a:prstGeom>
        <a:blipFill rotWithShape="0">
          <a:blip xmlns:r="http://schemas.openxmlformats.org/officeDocument/2006/relationships" r:embed="rId1">
            <a:duotone>
              <a:schemeClr val="accent1">
                <a:hueOff val="0"/>
                <a:satOff val="0"/>
                <a:lumOff val="0"/>
                <a:alphaOff val="0"/>
                <a:shade val="70000"/>
                <a:satMod val="120000"/>
              </a:schemeClr>
              <a:schemeClr val="accent1">
                <a:hueOff val="0"/>
                <a:satOff val="0"/>
                <a:lumOff val="0"/>
                <a:alphaOff val="0"/>
                <a:tint val="30000"/>
                <a:satMod val="120000"/>
              </a:schemeClr>
            </a:duotone>
          </a:blip>
          <a:stretch/>
        </a:blipFill>
        <a:ln>
          <a:noFill/>
        </a:ln>
        <a:effectLst>
          <a:outerShdw blurRad="38100" dist="25400" dir="5400000" rotWithShape="0">
            <a:srgbClr val="FFFFFF">
              <a:alpha val="75000"/>
            </a:srgbClr>
          </a:outerShdw>
        </a:effectLst>
        <a:scene3d>
          <a:camera prst="orthographicFront">
            <a:rot lat="0" lon="0" rev="0"/>
          </a:camera>
          <a:lightRig rig="sunrise" dir="tl">
            <a:rot lat="0" lon="0" rev="12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s-ES" sz="2400" kern="1200" dirty="0" smtClean="0"/>
            <a:t>Esta plasticidad va disminuyendo, lo que implica que entre más tarde se empiece se requiere mayor esfuerzo, inversión y tiempo para el fortalecimiento y formación de ciertas habilidades.</a:t>
          </a:r>
          <a:endParaRPr lang="es-ES" sz="2400" kern="1200" dirty="0"/>
        </a:p>
      </dsp:txBody>
      <dsp:txXfrm>
        <a:off x="1762112" y="3840678"/>
        <a:ext cx="7706385" cy="1530376"/>
      </dsp:txXfrm>
    </dsp:sp>
    <dsp:sp modelId="{5917343A-0972-F64D-A138-D80F68F6A883}">
      <dsp:nvSpPr>
        <dsp:cNvPr id="0" name=""/>
        <dsp:cNvSpPr/>
      </dsp:nvSpPr>
      <dsp:spPr>
        <a:xfrm>
          <a:off x="8658859" y="1232746"/>
          <a:ext cx="1056640" cy="1056640"/>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s-ES" sz="3600" kern="1200"/>
        </a:p>
      </dsp:txBody>
      <dsp:txXfrm>
        <a:off x="8896603" y="1232746"/>
        <a:ext cx="581152" cy="795122"/>
      </dsp:txXfrm>
    </dsp:sp>
    <dsp:sp modelId="{606AA16B-DD92-3A49-87E6-DBFA8C0BAA59}">
      <dsp:nvSpPr>
        <dsp:cNvPr id="0" name=""/>
        <dsp:cNvSpPr/>
      </dsp:nvSpPr>
      <dsp:spPr>
        <a:xfrm>
          <a:off x="9516109" y="3118442"/>
          <a:ext cx="1056640" cy="1056640"/>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s-ES" sz="3600" kern="1200"/>
        </a:p>
      </dsp:txBody>
      <dsp:txXfrm>
        <a:off x="9753853" y="3118442"/>
        <a:ext cx="581152" cy="79512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6DB7BB-0DBB-5247-8678-72C74313D9B4}">
      <dsp:nvSpPr>
        <dsp:cNvPr id="0" name=""/>
        <dsp:cNvSpPr/>
      </dsp:nvSpPr>
      <dsp:spPr>
        <a:xfrm>
          <a:off x="0" y="0"/>
          <a:ext cx="4825999" cy="4825999"/>
        </a:xfrm>
        <a:prstGeom prst="pie">
          <a:avLst>
            <a:gd name="adj1" fmla="val 5400000"/>
            <a:gd name="adj2" fmla="val 16200000"/>
          </a:avLst>
        </a:prstGeom>
        <a:blipFill rotWithShape="0">
          <a:blip xmlns:r="http://schemas.openxmlformats.org/officeDocument/2006/relationships" r:embed="rId1">
            <a:duotone>
              <a:schemeClr val="accent2">
                <a:hueOff val="0"/>
                <a:satOff val="0"/>
                <a:lumOff val="0"/>
                <a:alphaOff val="0"/>
                <a:shade val="70000"/>
                <a:satMod val="120000"/>
              </a:schemeClr>
              <a:schemeClr val="accent2">
                <a:hueOff val="0"/>
                <a:satOff val="0"/>
                <a:lumOff val="0"/>
                <a:alphaOff val="0"/>
                <a:tint val="30000"/>
                <a:satMod val="120000"/>
              </a:schemeClr>
            </a:duotone>
          </a:blip>
          <a:stretch/>
        </a:blipFill>
        <a:ln>
          <a:noFill/>
        </a:ln>
        <a:effectLst>
          <a:outerShdw blurRad="38100" dist="25400" dir="5400000" rotWithShape="0">
            <a:srgbClr val="FFFFFF">
              <a:alpha val="75000"/>
            </a:srgbClr>
          </a:outerShdw>
        </a:effectLst>
        <a:scene3d>
          <a:camera prst="orthographicFront">
            <a:rot lat="0" lon="0" rev="0"/>
          </a:camera>
          <a:lightRig rig="sunrise" dir="tl">
            <a:rot lat="0" lon="0" rev="1200000"/>
          </a:lightRig>
        </a:scene3d>
        <a:sp3d prstMaterial="softEdge">
          <a:bevelT w="0" h="0"/>
        </a:sp3d>
      </dsp:spPr>
      <dsp:style>
        <a:lnRef idx="0">
          <a:scrgbClr r="0" g="0" b="0"/>
        </a:lnRef>
        <a:fillRef idx="3">
          <a:scrgbClr r="0" g="0" b="0"/>
        </a:fillRef>
        <a:effectRef idx="2">
          <a:scrgbClr r="0" g="0" b="0"/>
        </a:effectRef>
        <a:fontRef idx="minor">
          <a:schemeClr val="lt1"/>
        </a:fontRef>
      </dsp:style>
    </dsp:sp>
    <dsp:sp modelId="{8A77E431-E286-CB4D-8095-5D27A4D2C9DC}">
      <dsp:nvSpPr>
        <dsp:cNvPr id="0" name=""/>
        <dsp:cNvSpPr/>
      </dsp:nvSpPr>
      <dsp:spPr>
        <a:xfrm>
          <a:off x="2412999" y="0"/>
          <a:ext cx="9091706" cy="4825999"/>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s-ES" sz="2100" kern="1200" dirty="0" smtClean="0"/>
            <a:t>La disponibilidad de recursos económicos de la familia es un factor muy importante en las brechas que se inician en la infancia, pues determina una variedad de estímulos que enriquecen el desarrollo inicial.</a:t>
          </a:r>
          <a:endParaRPr lang="es-ES" sz="2100" kern="1200" dirty="0"/>
        </a:p>
      </dsp:txBody>
      <dsp:txXfrm>
        <a:off x="2412999" y="0"/>
        <a:ext cx="9091706" cy="1447803"/>
      </dsp:txXfrm>
    </dsp:sp>
    <dsp:sp modelId="{72F76AC5-B120-C243-813C-6101B9BDD0AA}">
      <dsp:nvSpPr>
        <dsp:cNvPr id="0" name=""/>
        <dsp:cNvSpPr/>
      </dsp:nvSpPr>
      <dsp:spPr>
        <a:xfrm>
          <a:off x="844551" y="1447803"/>
          <a:ext cx="3136896" cy="3136896"/>
        </a:xfrm>
        <a:prstGeom prst="pie">
          <a:avLst>
            <a:gd name="adj1" fmla="val 5400000"/>
            <a:gd name="adj2" fmla="val 16200000"/>
          </a:avLst>
        </a:prstGeom>
        <a:blipFill rotWithShape="0">
          <a:blip xmlns:r="http://schemas.openxmlformats.org/officeDocument/2006/relationships" r:embed="rId1">
            <a:duotone>
              <a:schemeClr val="accent2">
                <a:hueOff val="386031"/>
                <a:satOff val="-5996"/>
                <a:lumOff val="15686"/>
                <a:alphaOff val="0"/>
                <a:shade val="70000"/>
                <a:satMod val="120000"/>
              </a:schemeClr>
              <a:schemeClr val="accent2">
                <a:hueOff val="386031"/>
                <a:satOff val="-5996"/>
                <a:lumOff val="15686"/>
                <a:alphaOff val="0"/>
                <a:tint val="30000"/>
                <a:satMod val="120000"/>
              </a:schemeClr>
            </a:duotone>
          </a:blip>
          <a:stretch/>
        </a:blipFill>
        <a:ln>
          <a:noFill/>
        </a:ln>
        <a:effectLst>
          <a:outerShdw blurRad="38100" dist="25400" dir="5400000" rotWithShape="0">
            <a:srgbClr val="FFFFFF">
              <a:alpha val="75000"/>
            </a:srgbClr>
          </a:outerShdw>
        </a:effectLst>
        <a:scene3d>
          <a:camera prst="orthographicFront">
            <a:rot lat="0" lon="0" rev="0"/>
          </a:camera>
          <a:lightRig rig="sunrise" dir="tl">
            <a:rot lat="0" lon="0" rev="1200000"/>
          </a:lightRig>
        </a:scene3d>
        <a:sp3d prstMaterial="softEdge">
          <a:bevelT w="0" h="0"/>
        </a:sp3d>
      </dsp:spPr>
      <dsp:style>
        <a:lnRef idx="0">
          <a:scrgbClr r="0" g="0" b="0"/>
        </a:lnRef>
        <a:fillRef idx="3">
          <a:scrgbClr r="0" g="0" b="0"/>
        </a:fillRef>
        <a:effectRef idx="2">
          <a:scrgbClr r="0" g="0" b="0"/>
        </a:effectRef>
        <a:fontRef idx="minor">
          <a:schemeClr val="lt1"/>
        </a:fontRef>
      </dsp:style>
    </dsp:sp>
    <dsp:sp modelId="{426E9098-0198-0048-8372-074C568BF1D1}">
      <dsp:nvSpPr>
        <dsp:cNvPr id="0" name=""/>
        <dsp:cNvSpPr/>
      </dsp:nvSpPr>
      <dsp:spPr>
        <a:xfrm>
          <a:off x="2412999" y="1447803"/>
          <a:ext cx="9091706" cy="3136896"/>
        </a:xfrm>
        <a:prstGeom prst="rect">
          <a:avLst/>
        </a:prstGeom>
        <a:solidFill>
          <a:schemeClr val="lt1">
            <a:alpha val="90000"/>
            <a:hueOff val="0"/>
            <a:satOff val="0"/>
            <a:lumOff val="0"/>
            <a:alphaOff val="0"/>
          </a:schemeClr>
        </a:solidFill>
        <a:ln w="25400" cap="flat" cmpd="sng" algn="ctr">
          <a:solidFill>
            <a:schemeClr val="accent2">
              <a:hueOff val="386031"/>
              <a:satOff val="-5996"/>
              <a:lumOff val="15686"/>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s-ES" sz="2100" kern="1200" dirty="0" smtClean="0"/>
            <a:t>La evidencia señala, también, que para el apropiado desarrollo de habilidades de los niños las inversiones monetarias serán menos importantes que el tiempo que los padres invierten en ellos. </a:t>
          </a:r>
          <a:endParaRPr lang="es-ES" sz="2100" kern="1200" dirty="0"/>
        </a:p>
      </dsp:txBody>
      <dsp:txXfrm>
        <a:off x="2412999" y="1447803"/>
        <a:ext cx="9091706" cy="1447798"/>
      </dsp:txXfrm>
    </dsp:sp>
    <dsp:sp modelId="{A236CB2E-E513-824C-9CCC-0A63D7DED410}">
      <dsp:nvSpPr>
        <dsp:cNvPr id="0" name=""/>
        <dsp:cNvSpPr/>
      </dsp:nvSpPr>
      <dsp:spPr>
        <a:xfrm>
          <a:off x="1689100" y="2895601"/>
          <a:ext cx="1447798" cy="1447798"/>
        </a:xfrm>
        <a:prstGeom prst="pie">
          <a:avLst>
            <a:gd name="adj1" fmla="val 5400000"/>
            <a:gd name="adj2" fmla="val 16200000"/>
          </a:avLst>
        </a:prstGeom>
        <a:blipFill rotWithShape="0">
          <a:blip xmlns:r="http://schemas.openxmlformats.org/officeDocument/2006/relationships" r:embed="rId1">
            <a:duotone>
              <a:schemeClr val="accent2">
                <a:hueOff val="772062"/>
                <a:satOff val="-11991"/>
                <a:lumOff val="31372"/>
                <a:alphaOff val="0"/>
                <a:shade val="70000"/>
                <a:satMod val="120000"/>
              </a:schemeClr>
              <a:schemeClr val="accent2">
                <a:hueOff val="772062"/>
                <a:satOff val="-11991"/>
                <a:lumOff val="31372"/>
                <a:alphaOff val="0"/>
                <a:tint val="30000"/>
                <a:satMod val="120000"/>
              </a:schemeClr>
            </a:duotone>
          </a:blip>
          <a:stretch/>
        </a:blipFill>
        <a:ln>
          <a:noFill/>
        </a:ln>
        <a:effectLst>
          <a:outerShdw blurRad="38100" dist="25400" dir="5400000" rotWithShape="0">
            <a:srgbClr val="FFFFFF">
              <a:alpha val="75000"/>
            </a:srgbClr>
          </a:outerShdw>
        </a:effectLst>
        <a:scene3d>
          <a:camera prst="orthographicFront">
            <a:rot lat="0" lon="0" rev="0"/>
          </a:camera>
          <a:lightRig rig="sunrise" dir="tl">
            <a:rot lat="0" lon="0" rev="1200000"/>
          </a:lightRig>
        </a:scene3d>
        <a:sp3d prstMaterial="softEdge">
          <a:bevelT w="0" h="0"/>
        </a:sp3d>
      </dsp:spPr>
      <dsp:style>
        <a:lnRef idx="0">
          <a:scrgbClr r="0" g="0" b="0"/>
        </a:lnRef>
        <a:fillRef idx="3">
          <a:scrgbClr r="0" g="0" b="0"/>
        </a:fillRef>
        <a:effectRef idx="2">
          <a:scrgbClr r="0" g="0" b="0"/>
        </a:effectRef>
        <a:fontRef idx="minor">
          <a:schemeClr val="lt1"/>
        </a:fontRef>
      </dsp:style>
    </dsp:sp>
    <dsp:sp modelId="{D6CB9827-174E-0B46-9008-6F591E28BF2B}">
      <dsp:nvSpPr>
        <dsp:cNvPr id="0" name=""/>
        <dsp:cNvSpPr/>
      </dsp:nvSpPr>
      <dsp:spPr>
        <a:xfrm>
          <a:off x="2412999" y="2809312"/>
          <a:ext cx="9091706" cy="1620376"/>
        </a:xfrm>
        <a:prstGeom prst="rect">
          <a:avLst/>
        </a:prstGeom>
        <a:solidFill>
          <a:schemeClr val="lt1">
            <a:alpha val="90000"/>
            <a:hueOff val="0"/>
            <a:satOff val="0"/>
            <a:lumOff val="0"/>
            <a:alphaOff val="0"/>
          </a:schemeClr>
        </a:solidFill>
        <a:ln w="25400" cap="flat" cmpd="sng" algn="ctr">
          <a:solidFill>
            <a:schemeClr val="accent2">
              <a:hueOff val="772062"/>
              <a:satOff val="-11991"/>
              <a:lumOff val="31372"/>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endParaRPr lang="es-ES" sz="2100" kern="1200" dirty="0" smtClean="0"/>
        </a:p>
        <a:p>
          <a:pPr lvl="0" algn="just" defTabSz="933450" rtl="0">
            <a:lnSpc>
              <a:spcPct val="90000"/>
            </a:lnSpc>
            <a:spcBef>
              <a:spcPct val="0"/>
            </a:spcBef>
            <a:spcAft>
              <a:spcPct val="35000"/>
            </a:spcAft>
          </a:pPr>
          <a:r>
            <a:rPr lang="es-ES" sz="2100" kern="1200" dirty="0" smtClean="0"/>
            <a:t>Si se duplicara </a:t>
          </a:r>
          <a:r>
            <a:rPr lang="es-ES" sz="2100" b="1" kern="1200" dirty="0" smtClean="0"/>
            <a:t>el ingreso </a:t>
          </a:r>
          <a:r>
            <a:rPr lang="es-ES" sz="2100" kern="1200" dirty="0" smtClean="0"/>
            <a:t>de la familia durante el período de 0 a 5 años de edad del niño, su desarrollo cognitivo mejorará en aproximadamente</a:t>
          </a:r>
          <a:r>
            <a:rPr lang="es-ES" sz="2100" b="1" kern="1200" dirty="0" smtClean="0"/>
            <a:t> 1%, </a:t>
          </a:r>
        </a:p>
        <a:p>
          <a:pPr lvl="0" algn="just" defTabSz="933450" rtl="0">
            <a:lnSpc>
              <a:spcPct val="90000"/>
            </a:lnSpc>
            <a:spcBef>
              <a:spcPct val="0"/>
            </a:spcBef>
            <a:spcAft>
              <a:spcPct val="35000"/>
            </a:spcAft>
          </a:pPr>
          <a:r>
            <a:rPr lang="es-ES" sz="2100" kern="1200" dirty="0" smtClean="0"/>
            <a:t>Si se duplicara </a:t>
          </a:r>
          <a:r>
            <a:rPr lang="es-ES" sz="2100" b="1" kern="1200" dirty="0" smtClean="0"/>
            <a:t>el tiempo </a:t>
          </a:r>
          <a:r>
            <a:rPr lang="es-ES" sz="2100" kern="1200" dirty="0" smtClean="0"/>
            <a:t>que los padres invierten en sus hijos menores de 5 años, el efecto positivo sobre su desarrollo cognitivo será de más </a:t>
          </a:r>
          <a:r>
            <a:rPr lang="es-ES" sz="2100" b="1" kern="1200" dirty="0" smtClean="0"/>
            <a:t>de 10%.</a:t>
          </a:r>
          <a:endParaRPr lang="es-ES" sz="2100" b="1" kern="1200" dirty="0"/>
        </a:p>
      </dsp:txBody>
      <dsp:txXfrm>
        <a:off x="2412999" y="2809312"/>
        <a:ext cx="9091706" cy="162037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4.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9.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664464" y="1371600"/>
            <a:ext cx="10863072" cy="1344168"/>
          </a:xfrm>
        </p:spPr>
        <p:txBody>
          <a:bodyPr vert="horz" lIns="91440" tIns="45720" rIns="91440" bIns="45720" rtlCol="0" anchor="b" anchorCtr="0">
            <a:normAutofit/>
            <a:scene3d>
              <a:camera prst="orthographicFront"/>
              <a:lightRig rig="threePt" dir="t">
                <a:rot lat="0" lon="0" rev="10800000"/>
              </a:lightRig>
            </a:scene3d>
            <a:sp3d extrusionH="57150">
              <a:bevelT w="38100" h="38100" prst="relaxedInset"/>
              <a:bevelB w="38100" h="38100" prst="relaxedInset"/>
            </a:sp3d>
          </a:bodyPr>
          <a:lstStyle>
            <a:lvl1pPr algn="ctr" defTabSz="914400" rtl="0" eaLnBrk="1" latinLnBrk="0" hangingPunct="1">
              <a:lnSpc>
                <a:spcPts val="6400"/>
              </a:lnSpc>
              <a:spcBef>
                <a:spcPct val="0"/>
              </a:spcBef>
              <a:buNone/>
              <a:defRPr sz="6000" kern="1200">
                <a:solidFill>
                  <a:schemeClr val="bg1"/>
                </a:solidFill>
                <a:effectLst>
                  <a:outerShdw blurRad="25400" dist="19050" dir="4200000" algn="ctr" rotWithShape="0">
                    <a:schemeClr val="tx1">
                      <a:alpha val="40000"/>
                    </a:schemeClr>
                  </a:outerShdw>
                </a:effectLst>
                <a:latin typeface="+mj-lt"/>
                <a:ea typeface="+mj-ea"/>
                <a:cs typeface="+mj-cs"/>
              </a:defRPr>
            </a:lvl1pPr>
          </a:lstStyle>
          <a:p>
            <a:r>
              <a:rPr lang="es-ES_tradnl" smtClean="0"/>
              <a:t>Clic para editar título</a:t>
            </a:r>
            <a:endParaRPr/>
          </a:p>
        </p:txBody>
      </p:sp>
      <p:sp>
        <p:nvSpPr>
          <p:cNvPr id="3" name="Subtitle 2"/>
          <p:cNvSpPr>
            <a:spLocks noGrp="1"/>
          </p:cNvSpPr>
          <p:nvPr>
            <p:ph type="subTitle" idx="1"/>
          </p:nvPr>
        </p:nvSpPr>
        <p:spPr>
          <a:xfrm>
            <a:off x="664464" y="2715767"/>
            <a:ext cx="10863072" cy="667512"/>
          </a:xfrm>
        </p:spPr>
        <p:txBody>
          <a:bodyPr vert="horz" lIns="91440" tIns="45720" rIns="91440" bIns="45720" rtlCol="0">
            <a:normAutofit/>
            <a:scene3d>
              <a:camera prst="orthographicFront"/>
              <a:lightRig rig="threePt" dir="t"/>
            </a:scene3d>
            <a:sp3d extrusionH="57150">
              <a:bevelT w="38100" h="38100" prst="relaxedInset"/>
              <a:bevelB w="38100" h="38100" prst="relaxedInset"/>
            </a:sp3d>
          </a:bodyPr>
          <a:lstStyle>
            <a:lvl1pPr marL="0" indent="0" algn="ctr" defTabSz="914400" rtl="0" eaLnBrk="1" latinLnBrk="0" hangingPunct="1">
              <a:spcBef>
                <a:spcPts val="0"/>
              </a:spcBef>
              <a:buClr>
                <a:schemeClr val="tx1">
                  <a:lumMod val="75000"/>
                  <a:lumOff val="25000"/>
                </a:schemeClr>
              </a:buClr>
              <a:buSzPct val="75000"/>
              <a:buFont typeface="Wingdings 2" pitchFamily="18" charset="2"/>
              <a:buNone/>
              <a:defRPr sz="2200" b="0" kern="1200" baseline="0">
                <a:solidFill>
                  <a:schemeClr val="bg1"/>
                </a:solidFill>
                <a:effectLst>
                  <a:outerShdw blurRad="25400" dist="25400" dir="4200000" algn="ctr" rotWithShape="0">
                    <a:schemeClr val="tx1">
                      <a:alpha val="40000"/>
                    </a:schemeClr>
                  </a:outerShdw>
                </a:effectLst>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dirty="0"/>
          </a:p>
        </p:txBody>
      </p:sp>
      <p:sp>
        <p:nvSpPr>
          <p:cNvPr id="4" name="Date Placeholder 3"/>
          <p:cNvSpPr>
            <a:spLocks noGrp="1"/>
          </p:cNvSpPr>
          <p:nvPr>
            <p:ph type="dt" sz="half" idx="10"/>
          </p:nvPr>
        </p:nvSpPr>
        <p:spPr/>
        <p:txBody>
          <a:bodyPr vert="horz" lIns="91440" tIns="45720" rIns="91440" bIns="45720" rtlCol="0" anchor="ctr"/>
          <a:lstStyle>
            <a:lvl1pPr marL="0" algn="l" defTabSz="914400" rtl="0" eaLnBrk="1" latinLnBrk="0" hangingPunct="1">
              <a:defRPr sz="1100" kern="1200">
                <a:solidFill>
                  <a:schemeClr val="bg1">
                    <a:lumMod val="75000"/>
                    <a:lumOff val="25000"/>
                  </a:schemeClr>
                </a:solidFill>
                <a:effectLst>
                  <a:outerShdw blurRad="25400" dist="12700" dir="4200000" algn="ctr" rotWithShape="0">
                    <a:schemeClr val="tx1">
                      <a:alpha val="40000"/>
                    </a:schemeClr>
                  </a:outerShdw>
                </a:effectLst>
                <a:latin typeface="+mn-lt"/>
                <a:ea typeface="+mn-ea"/>
                <a:cs typeface="+mn-cs"/>
              </a:defRPr>
            </a:lvl1pPr>
          </a:lstStyle>
          <a:p>
            <a:fld id="{2009CBAB-DA08-4CF7-A27A-B729238ED4C2}" type="datetimeFigureOut">
              <a:rPr lang="es-CO" smtClean="0"/>
              <a:t>03/11/2017</a:t>
            </a:fld>
            <a:endParaRPr lang="es-CO" dirty="0"/>
          </a:p>
        </p:txBody>
      </p:sp>
      <p:sp>
        <p:nvSpPr>
          <p:cNvPr id="5" name="Footer Placeholder 4"/>
          <p:cNvSpPr>
            <a:spLocks noGrp="1"/>
          </p:cNvSpPr>
          <p:nvPr>
            <p:ph type="ftr" sz="quarter" idx="11"/>
          </p:nvPr>
        </p:nvSpPr>
        <p:spPr/>
        <p:txBody>
          <a:bodyPr vert="horz" lIns="91440" tIns="45720" rIns="91440" bIns="45720" rtlCol="0" anchor="ctr"/>
          <a:lstStyle>
            <a:lvl1pPr marL="0" algn="ctr" defTabSz="914400" rtl="0" eaLnBrk="1" latinLnBrk="0" hangingPunct="1">
              <a:defRPr sz="1100" kern="1200">
                <a:solidFill>
                  <a:schemeClr val="bg1">
                    <a:lumMod val="75000"/>
                    <a:lumOff val="25000"/>
                  </a:schemeClr>
                </a:solidFill>
                <a:effectLst>
                  <a:outerShdw blurRad="25400" dist="12700" dir="4200000" algn="ctr" rotWithShape="0">
                    <a:schemeClr val="tx1">
                      <a:alpha val="40000"/>
                    </a:schemeClr>
                  </a:outerShdw>
                </a:effectLst>
                <a:latin typeface="+mn-lt"/>
                <a:ea typeface="+mn-ea"/>
                <a:cs typeface="+mn-cs"/>
              </a:defRPr>
            </a:lvl1pPr>
          </a:lstStyle>
          <a:p>
            <a:endParaRPr lang="es-CO" dirty="0"/>
          </a:p>
        </p:txBody>
      </p:sp>
      <p:sp>
        <p:nvSpPr>
          <p:cNvPr id="6" name="Slide Number Placeholder 5"/>
          <p:cNvSpPr>
            <a:spLocks noGrp="1"/>
          </p:cNvSpPr>
          <p:nvPr>
            <p:ph type="sldNum" sz="quarter" idx="12"/>
          </p:nvPr>
        </p:nvSpPr>
        <p:spPr/>
        <p:txBody>
          <a:bodyPr vert="horz" lIns="91440" tIns="45720" rIns="91440" bIns="45720" rtlCol="0" anchor="ctr"/>
          <a:lstStyle>
            <a:lvl1pPr marL="0" algn="r" defTabSz="914400" rtl="0" eaLnBrk="1" latinLnBrk="0" hangingPunct="1">
              <a:defRPr sz="1100" kern="1200">
                <a:solidFill>
                  <a:schemeClr val="bg1">
                    <a:lumMod val="75000"/>
                    <a:lumOff val="25000"/>
                  </a:schemeClr>
                </a:solidFill>
                <a:effectLst>
                  <a:outerShdw blurRad="25400" dist="12700" dir="4200000" algn="ctr" rotWithShape="0">
                    <a:schemeClr val="tx1">
                      <a:alpha val="40000"/>
                    </a:schemeClr>
                  </a:outerShdw>
                </a:effectLst>
                <a:latin typeface="+mn-lt"/>
                <a:ea typeface="+mn-ea"/>
                <a:cs typeface="+mn-cs"/>
              </a:defRPr>
            </a:lvl1pPr>
          </a:lstStyle>
          <a:p>
            <a:pPr eaLnBrk="1" latinLnBrk="0" hangingPunct="1"/>
            <a:fld id="{F0C94032-CD4C-4C25-B0C2-CEC720522D92}" type="slidenum">
              <a:rPr kumimoji="0" lang="en-US" smtClean="0"/>
              <a:pPr eaLnBrk="1" latinLnBrk="0" hangingPunct="1"/>
              <a:t>‹Nº›</a:t>
            </a:fld>
            <a:endParaRPr kumimoji="0" lang="en-US" dirty="0">
              <a:solidFill>
                <a:schemeClr val="tx2"/>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63387" y="416860"/>
            <a:ext cx="5120640" cy="1994647"/>
          </a:xfrm>
        </p:spPr>
        <p:txBody>
          <a:bodyPr anchor="b"/>
          <a:lstStyle>
            <a:lvl1pPr algn="ctr">
              <a:defRPr sz="4400" b="0"/>
            </a:lvl1pPr>
          </a:lstStyle>
          <a:p>
            <a:r>
              <a:rPr lang="es-ES_tradnl" smtClean="0"/>
              <a:t>Clic para editar título</a:t>
            </a:r>
            <a:endParaRPr/>
          </a:p>
        </p:txBody>
      </p:sp>
      <p:sp>
        <p:nvSpPr>
          <p:cNvPr id="4" name="Text Placeholder 3"/>
          <p:cNvSpPr>
            <a:spLocks noGrp="1"/>
          </p:cNvSpPr>
          <p:nvPr>
            <p:ph type="body" sz="half" idx="2"/>
          </p:nvPr>
        </p:nvSpPr>
        <p:spPr>
          <a:xfrm>
            <a:off x="663387" y="2438400"/>
            <a:ext cx="5120640" cy="3316942"/>
          </a:xfrm>
        </p:spPr>
        <p:txBody>
          <a:bodyPr>
            <a:normAutofit/>
          </a:bodyPr>
          <a:lstStyle>
            <a:lvl1pPr marL="0" indent="0" algn="ctr">
              <a:spcBef>
                <a:spcPts val="6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Date Placeholder 4"/>
          <p:cNvSpPr>
            <a:spLocks noGrp="1"/>
          </p:cNvSpPr>
          <p:nvPr>
            <p:ph type="dt" sz="half" idx="10"/>
          </p:nvPr>
        </p:nvSpPr>
        <p:spPr/>
        <p:txBody>
          <a:bodyPr/>
          <a:lstStyle/>
          <a:p>
            <a:fld id="{2009CBAB-DA08-4CF7-A27A-B729238ED4C2}" type="datetimeFigureOut">
              <a:rPr lang="es-CO" smtClean="0"/>
              <a:t>03/11/2017</a:t>
            </a:fld>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D2D870CE-6FB3-439E-93E3-B6985836CD4B}" type="slidenum">
              <a:rPr lang="es-CO" smtClean="0"/>
              <a:t>‹Nº›</a:t>
            </a:fld>
            <a:endParaRPr lang="es-CO" dirty="0"/>
          </a:p>
        </p:txBody>
      </p:sp>
      <p:sp>
        <p:nvSpPr>
          <p:cNvPr id="8" name="Picture Placeholder 2"/>
          <p:cNvSpPr>
            <a:spLocks noGrp="1"/>
          </p:cNvSpPr>
          <p:nvPr>
            <p:ph type="pic" idx="1"/>
          </p:nvPr>
        </p:nvSpPr>
        <p:spPr>
          <a:xfrm>
            <a:off x="6406727" y="430306"/>
            <a:ext cx="5120640" cy="5432612"/>
          </a:xfrm>
          <a:solidFill>
            <a:schemeClr val="bg1">
              <a:lumMod val="85000"/>
            </a:schemeClr>
          </a:solidFill>
          <a:ln w="127000" cap="sq">
            <a:solidFill>
              <a:schemeClr val="bg1"/>
            </a:solidFill>
            <a:miter lim="800000"/>
          </a:ln>
          <a:effectLst>
            <a:outerShdw blurRad="76200" dist="12700" dir="5400000" sx="100500" sy="100500" rotWithShape="0">
              <a:prstClr val="black">
                <a:alpha val="30000"/>
              </a:prstClr>
            </a:outerShdw>
          </a:effectLst>
          <a:scene3d>
            <a:camera prst="orthographicFront"/>
            <a:lightRig rig="threePt" dir="t"/>
          </a:scene3d>
          <a:sp3d extrusionH="50800">
            <a:extrusionClr>
              <a:schemeClr val="tx1"/>
            </a:extrusionClr>
            <a:contourClr>
              <a:schemeClr val="tx1"/>
            </a:contourClr>
          </a:sp3d>
        </p:spPr>
        <p:txBody>
          <a:bodyPr vert="horz" lIns="91440" tIns="45720" rIns="91440" bIns="45720" rtlCol="0">
            <a:normAutofit/>
          </a:bodyPr>
          <a:lstStyle>
            <a:lvl1pPr marL="457200" indent="-457200" algn="l" defTabSz="914400" rtl="0" eaLnBrk="1" latinLnBrk="0" hangingPunct="1">
              <a:spcBef>
                <a:spcPts val="2000"/>
              </a:spcBef>
              <a:buClr>
                <a:schemeClr val="accent2">
                  <a:lumMod val="50000"/>
                  <a:lumOff val="50000"/>
                </a:schemeClr>
              </a:buClr>
              <a:buSzPct val="75000"/>
              <a:buFont typeface="Wingdings 2" pitchFamily="18" charset="2"/>
              <a:buNone/>
              <a:defRPr sz="2200" kern="1200">
                <a:solidFill>
                  <a:schemeClr val="tx1">
                    <a:lumMod val="75000"/>
                    <a:lumOff val="2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smtClean="0"/>
              <a:t>Arrastre la imagen al marcador de posición o haga clic en el icono para agregar</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 para editar título</a:t>
            </a:r>
            <a:endParaRPr/>
          </a:p>
        </p:txBody>
      </p:sp>
      <p:sp>
        <p:nvSpPr>
          <p:cNvPr id="3" name="Vertical Text Placeholder 2"/>
          <p:cNvSpPr>
            <a:spLocks noGrp="1"/>
          </p:cNvSpPr>
          <p:nvPr>
            <p:ph type="body" orient="vert" idx="1"/>
          </p:nvPr>
        </p:nvSpPr>
        <p:spPr/>
        <p:txBody>
          <a:bodyPr vert="eaVert"/>
          <a:lstStyle>
            <a:lvl5pPr>
              <a:defRPr/>
            </a:lvl5pPr>
            <a:lvl7pPr marL="2743200" indent="-457200">
              <a:defRPr/>
            </a:lvl7pPr>
            <a:lvl8pPr marL="2743200" indent="-457200">
              <a:defRPr/>
            </a:lvl8pPr>
            <a:lvl9pPr marL="2743200" indent="-457200">
              <a:defRPr/>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4" name="Date Placeholder 3"/>
          <p:cNvSpPr>
            <a:spLocks noGrp="1"/>
          </p:cNvSpPr>
          <p:nvPr>
            <p:ph type="dt" sz="half" idx="10"/>
          </p:nvPr>
        </p:nvSpPr>
        <p:spPr/>
        <p:txBody>
          <a:bodyPr/>
          <a:lstStyle/>
          <a:p>
            <a:fld id="{2009CBAB-DA08-4CF7-A27A-B729238ED4C2}" type="datetimeFigureOut">
              <a:rPr lang="es-CO" smtClean="0"/>
              <a:t>03/11/2017</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D2D870CE-6FB3-439E-93E3-B6985836CD4B}" type="slidenum">
              <a:rPr lang="es-CO" smtClean="0"/>
              <a:t>‹Nº›</a:t>
            </a:fld>
            <a:endParaRPr lang="es-CO"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81883" y="417513"/>
            <a:ext cx="2133600" cy="5708650"/>
          </a:xfrm>
        </p:spPr>
        <p:txBody>
          <a:bodyPr vert="eaVert"/>
          <a:lstStyle/>
          <a:p>
            <a:r>
              <a:rPr lang="es-ES_tradnl" smtClean="0"/>
              <a:t>Clic para editar título</a:t>
            </a:r>
            <a:endParaRPr/>
          </a:p>
        </p:txBody>
      </p:sp>
      <p:sp>
        <p:nvSpPr>
          <p:cNvPr id="3" name="Vertical Text Placeholder 2"/>
          <p:cNvSpPr>
            <a:spLocks noGrp="1"/>
          </p:cNvSpPr>
          <p:nvPr>
            <p:ph type="body" orient="vert" idx="1"/>
          </p:nvPr>
        </p:nvSpPr>
        <p:spPr>
          <a:xfrm>
            <a:off x="681566" y="417513"/>
            <a:ext cx="8665633" cy="5708650"/>
          </a:xfrm>
        </p:spPr>
        <p:txBody>
          <a:bodyPr vert="eaVert"/>
          <a:lstStyle>
            <a:lvl5pPr>
              <a:defRPr/>
            </a:lvl5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4" name="Date Placeholder 3"/>
          <p:cNvSpPr>
            <a:spLocks noGrp="1"/>
          </p:cNvSpPr>
          <p:nvPr>
            <p:ph type="dt" sz="half" idx="10"/>
          </p:nvPr>
        </p:nvSpPr>
        <p:spPr/>
        <p:txBody>
          <a:bodyPr/>
          <a:lstStyle/>
          <a:p>
            <a:fld id="{2009CBAB-DA08-4CF7-A27A-B729238ED4C2}" type="datetimeFigureOut">
              <a:rPr lang="es-CO" smtClean="0"/>
              <a:t>03/11/2017</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D2D870CE-6FB3-439E-93E3-B6985836CD4B}" type="slidenum">
              <a:rPr lang="es-CO" smtClean="0"/>
              <a:t>‹Nº›</a:t>
            </a:fld>
            <a:endParaRPr lang="es-CO"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erre">
    <p:bg>
      <p:bgRef idx="1003">
        <a:schemeClr val="bg2"/>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vert="horz" lIns="91440" tIns="45720" rIns="91440" bIns="45720" rtlCol="0" anchor="ctr"/>
          <a:lstStyle>
            <a:lvl1pPr marL="0" algn="l" defTabSz="914400" rtl="0" eaLnBrk="1" latinLnBrk="0" hangingPunct="1">
              <a:defRPr sz="1100" kern="1200">
                <a:solidFill>
                  <a:schemeClr val="bg1">
                    <a:lumMod val="75000"/>
                    <a:lumOff val="25000"/>
                  </a:schemeClr>
                </a:solidFill>
                <a:effectLst>
                  <a:outerShdw blurRad="25400" dist="12700" dir="4200000" algn="ctr" rotWithShape="0">
                    <a:schemeClr val="tx1">
                      <a:alpha val="40000"/>
                    </a:schemeClr>
                  </a:outerShdw>
                </a:effectLst>
                <a:latin typeface="+mn-lt"/>
                <a:ea typeface="+mn-ea"/>
                <a:cs typeface="+mn-cs"/>
              </a:defRPr>
            </a:lvl1pPr>
          </a:lstStyle>
          <a:p>
            <a:fld id="{2009CBAB-DA08-4CF7-A27A-B729238ED4C2}" type="datetimeFigureOut">
              <a:rPr lang="es-CO" smtClean="0"/>
              <a:t>03/11/2017</a:t>
            </a:fld>
            <a:endParaRPr lang="es-CO" dirty="0"/>
          </a:p>
        </p:txBody>
      </p:sp>
      <p:sp>
        <p:nvSpPr>
          <p:cNvPr id="4" name="Footer Placeholder 3"/>
          <p:cNvSpPr>
            <a:spLocks noGrp="1"/>
          </p:cNvSpPr>
          <p:nvPr>
            <p:ph type="ftr" sz="quarter" idx="11"/>
          </p:nvPr>
        </p:nvSpPr>
        <p:spPr/>
        <p:txBody>
          <a:bodyPr vert="horz" lIns="91440" tIns="45720" rIns="91440" bIns="45720" rtlCol="0" anchor="ctr"/>
          <a:lstStyle>
            <a:lvl1pPr marL="0" algn="ctr" defTabSz="914400" rtl="0" eaLnBrk="1" latinLnBrk="0" hangingPunct="1">
              <a:defRPr sz="1100" kern="1200">
                <a:solidFill>
                  <a:schemeClr val="bg1">
                    <a:lumMod val="75000"/>
                    <a:lumOff val="25000"/>
                  </a:schemeClr>
                </a:solidFill>
                <a:effectLst>
                  <a:outerShdw blurRad="25400" dist="12700" dir="4200000" algn="ctr" rotWithShape="0">
                    <a:schemeClr val="tx1">
                      <a:alpha val="40000"/>
                    </a:schemeClr>
                  </a:outerShdw>
                </a:effectLst>
                <a:latin typeface="+mn-lt"/>
                <a:ea typeface="+mn-ea"/>
                <a:cs typeface="+mn-cs"/>
              </a:defRPr>
            </a:lvl1pPr>
          </a:lstStyle>
          <a:p>
            <a:endParaRPr lang="es-CO" dirty="0"/>
          </a:p>
        </p:txBody>
      </p:sp>
      <p:sp>
        <p:nvSpPr>
          <p:cNvPr id="5" name="Slide Number Placeholder 4"/>
          <p:cNvSpPr>
            <a:spLocks noGrp="1"/>
          </p:cNvSpPr>
          <p:nvPr>
            <p:ph type="sldNum" sz="quarter" idx="12"/>
          </p:nvPr>
        </p:nvSpPr>
        <p:spPr/>
        <p:txBody>
          <a:bodyPr vert="horz" lIns="91440" tIns="45720" rIns="91440" bIns="45720" rtlCol="0" anchor="ctr"/>
          <a:lstStyle>
            <a:lvl1pPr marL="0" algn="r" defTabSz="914400" rtl="0" eaLnBrk="1" latinLnBrk="0" hangingPunct="1">
              <a:defRPr sz="1100" kern="1200">
                <a:solidFill>
                  <a:schemeClr val="bg1">
                    <a:lumMod val="75000"/>
                    <a:lumOff val="25000"/>
                  </a:schemeClr>
                </a:solidFill>
                <a:effectLst>
                  <a:outerShdw blurRad="25400" dist="12700" dir="4200000" algn="ctr" rotWithShape="0">
                    <a:schemeClr val="tx1">
                      <a:alpha val="40000"/>
                    </a:schemeClr>
                  </a:outerShdw>
                </a:effectLst>
                <a:latin typeface="+mn-lt"/>
                <a:ea typeface="+mn-ea"/>
                <a:cs typeface="+mn-cs"/>
              </a:defRPr>
            </a:lvl1pPr>
          </a:lstStyle>
          <a:p>
            <a:fld id="{D2D870CE-6FB3-439E-93E3-B6985836CD4B}" type="slidenum">
              <a:rPr lang="es-CO" smtClean="0"/>
              <a:t>‹Nº›</a:t>
            </a:fld>
            <a:endParaRPr lang="es-CO" dirty="0"/>
          </a:p>
        </p:txBody>
      </p:sp>
    </p:spTree>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 para editar título</a:t>
            </a:r>
            <a:endParaRPr/>
          </a:p>
        </p:txBody>
      </p:sp>
      <p:sp>
        <p:nvSpPr>
          <p:cNvPr id="3" name="Content Placeholder 2"/>
          <p:cNvSpPr>
            <a:spLocks noGrp="1"/>
          </p:cNvSpPr>
          <p:nvPr>
            <p:ph idx="1"/>
          </p:nvPr>
        </p:nvSpPr>
        <p:spPr/>
        <p:txBody>
          <a:bodyPr/>
          <a:lstStyle>
            <a:lvl5pPr>
              <a:defRPr/>
            </a:lvl5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4" name="Date Placeholder 3"/>
          <p:cNvSpPr>
            <a:spLocks noGrp="1"/>
          </p:cNvSpPr>
          <p:nvPr>
            <p:ph type="dt" sz="half" idx="10"/>
          </p:nvPr>
        </p:nvSpPr>
        <p:spPr/>
        <p:txBody>
          <a:bodyPr/>
          <a:lstStyle/>
          <a:p>
            <a:fld id="{2009CBAB-DA08-4CF7-A27A-B729238ED4C2}" type="datetimeFigureOut">
              <a:rPr lang="es-CO" smtClean="0"/>
              <a:t>03/11/2017</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D2D870CE-6FB3-439E-93E3-B6985836CD4B}" type="slidenum">
              <a:rPr lang="es-CO" smtClean="0"/>
              <a:t>‹Nº›</a:t>
            </a:fld>
            <a:endParaRPr lang="es-CO"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positiva de título con imagen">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664634" y="4343399"/>
            <a:ext cx="10862732" cy="1346013"/>
          </a:xfrm>
        </p:spPr>
        <p:txBody>
          <a:bodyPr>
            <a:normAutofit/>
            <a:scene3d>
              <a:camera prst="orthographicFront"/>
              <a:lightRig rig="threePt" dir="t">
                <a:rot lat="0" lon="0" rev="10800000"/>
              </a:lightRig>
            </a:scene3d>
            <a:sp3d extrusionH="57150">
              <a:bevelT w="38100" h="38100" prst="relaxedInset"/>
              <a:bevelB w="38100" h="38100" prst="relaxedInset"/>
            </a:sp3d>
          </a:bodyPr>
          <a:lstStyle>
            <a:lvl1pPr>
              <a:lnSpc>
                <a:spcPts val="6400"/>
              </a:lnSpc>
              <a:defRPr sz="6000">
                <a:solidFill>
                  <a:schemeClr val="bg1"/>
                </a:solidFill>
                <a:effectLst>
                  <a:outerShdw blurRad="25400" dist="19050" dir="4200000" algn="ctr" rotWithShape="0">
                    <a:schemeClr val="tx1">
                      <a:alpha val="40000"/>
                    </a:schemeClr>
                  </a:outerShdw>
                </a:effectLst>
              </a:defRPr>
            </a:lvl1pPr>
          </a:lstStyle>
          <a:p>
            <a:r>
              <a:rPr lang="es-ES_tradnl" smtClean="0"/>
              <a:t>Clic para editar título</a:t>
            </a:r>
            <a:endParaRPr/>
          </a:p>
        </p:txBody>
      </p:sp>
      <p:sp>
        <p:nvSpPr>
          <p:cNvPr id="3" name="Subtitle 2"/>
          <p:cNvSpPr>
            <a:spLocks noGrp="1"/>
          </p:cNvSpPr>
          <p:nvPr>
            <p:ph type="subTitle" idx="1"/>
          </p:nvPr>
        </p:nvSpPr>
        <p:spPr>
          <a:xfrm>
            <a:off x="664634" y="5688106"/>
            <a:ext cx="10862733" cy="663387"/>
          </a:xfrm>
        </p:spPr>
        <p:txBody>
          <a:bodyPr>
            <a:scene3d>
              <a:camera prst="orthographicFront"/>
              <a:lightRig rig="threePt" dir="t"/>
            </a:scene3d>
            <a:sp3d extrusionH="57150">
              <a:bevelT w="38100" h="38100" prst="relaxedInset"/>
              <a:bevelB w="38100" h="38100" prst="relaxedInset"/>
            </a:sp3d>
          </a:bodyPr>
          <a:lstStyle>
            <a:lvl1pPr marL="0" indent="0" algn="ctr">
              <a:spcBef>
                <a:spcPts val="0"/>
              </a:spcBef>
              <a:buNone/>
              <a:defRPr b="0" baseline="0">
                <a:solidFill>
                  <a:schemeClr val="bg1"/>
                </a:solidFill>
                <a:effectLst>
                  <a:outerShdw blurRad="25400" dist="25400" dir="4200000" algn="ctr" rotWithShape="0">
                    <a:schemeClr val="tx1">
                      <a:alpha val="40000"/>
                    </a:scheme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dirty="0"/>
          </a:p>
        </p:txBody>
      </p:sp>
      <p:sp>
        <p:nvSpPr>
          <p:cNvPr id="4" name="Date Placeholder 3"/>
          <p:cNvSpPr>
            <a:spLocks noGrp="1"/>
          </p:cNvSpPr>
          <p:nvPr>
            <p:ph type="dt" sz="half" idx="10"/>
          </p:nvPr>
        </p:nvSpPr>
        <p:spPr/>
        <p:txBody>
          <a:bodyPr/>
          <a:lstStyle>
            <a:lvl1pPr>
              <a:defRPr>
                <a:solidFill>
                  <a:schemeClr val="bg1">
                    <a:lumMod val="75000"/>
                    <a:lumOff val="25000"/>
                  </a:schemeClr>
                </a:solidFill>
                <a:effectLst>
                  <a:outerShdw blurRad="25400" dist="12700" dir="4200000" algn="ctr" rotWithShape="0">
                    <a:schemeClr val="tx1">
                      <a:alpha val="40000"/>
                    </a:schemeClr>
                  </a:outerShdw>
                </a:effectLst>
              </a:defRPr>
            </a:lvl1pPr>
          </a:lstStyle>
          <a:p>
            <a:fld id="{2009CBAB-DA08-4CF7-A27A-B729238ED4C2}" type="datetimeFigureOut">
              <a:rPr lang="es-CO" smtClean="0"/>
              <a:t>03/11/2017</a:t>
            </a:fld>
            <a:endParaRPr lang="es-CO" dirty="0"/>
          </a:p>
        </p:txBody>
      </p:sp>
      <p:sp>
        <p:nvSpPr>
          <p:cNvPr id="5" name="Footer Placeholder 4"/>
          <p:cNvSpPr>
            <a:spLocks noGrp="1"/>
          </p:cNvSpPr>
          <p:nvPr>
            <p:ph type="ftr" sz="quarter" idx="11"/>
          </p:nvPr>
        </p:nvSpPr>
        <p:spPr/>
        <p:txBody>
          <a:bodyPr/>
          <a:lstStyle>
            <a:lvl1pPr>
              <a:defRPr>
                <a:solidFill>
                  <a:schemeClr val="bg1">
                    <a:lumMod val="75000"/>
                    <a:lumOff val="25000"/>
                  </a:schemeClr>
                </a:solidFill>
                <a:effectLst>
                  <a:outerShdw blurRad="25400" dist="12700" dir="4200000" algn="ctr" rotWithShape="0">
                    <a:schemeClr val="tx1">
                      <a:alpha val="40000"/>
                    </a:schemeClr>
                  </a:outerShdw>
                </a:effectLst>
              </a:defRPr>
            </a:lvl1pPr>
          </a:lstStyle>
          <a:p>
            <a:endParaRPr lang="es-CO" dirty="0"/>
          </a:p>
        </p:txBody>
      </p:sp>
      <p:sp>
        <p:nvSpPr>
          <p:cNvPr id="6" name="Slide Number Placeholder 5"/>
          <p:cNvSpPr>
            <a:spLocks noGrp="1"/>
          </p:cNvSpPr>
          <p:nvPr>
            <p:ph type="sldNum" sz="quarter" idx="12"/>
          </p:nvPr>
        </p:nvSpPr>
        <p:spPr/>
        <p:txBody>
          <a:bodyPr/>
          <a:lstStyle>
            <a:lvl1pPr>
              <a:defRPr>
                <a:solidFill>
                  <a:schemeClr val="bg1">
                    <a:lumMod val="75000"/>
                    <a:lumOff val="25000"/>
                  </a:schemeClr>
                </a:solidFill>
                <a:effectLst>
                  <a:outerShdw blurRad="25400" dist="12700" dir="4200000" algn="ctr" rotWithShape="0">
                    <a:schemeClr val="tx1">
                      <a:alpha val="40000"/>
                    </a:schemeClr>
                  </a:outerShdw>
                </a:effectLst>
              </a:defRPr>
            </a:lvl1pPr>
          </a:lstStyle>
          <a:p>
            <a:fld id="{D2D870CE-6FB3-439E-93E3-B6985836CD4B}" type="slidenum">
              <a:rPr lang="es-CO" smtClean="0"/>
              <a:t>‹Nº›</a:t>
            </a:fld>
            <a:endParaRPr lang="es-CO" dirty="0"/>
          </a:p>
        </p:txBody>
      </p:sp>
      <p:sp>
        <p:nvSpPr>
          <p:cNvPr id="8" name="Picture Placeholder 7"/>
          <p:cNvSpPr>
            <a:spLocks noGrp="1"/>
          </p:cNvSpPr>
          <p:nvPr>
            <p:ph type="pic" sz="quarter" idx="13"/>
          </p:nvPr>
        </p:nvSpPr>
        <p:spPr>
          <a:xfrm>
            <a:off x="2641600" y="685800"/>
            <a:ext cx="6908800" cy="3352800"/>
          </a:xfrm>
          <a:solidFill>
            <a:schemeClr val="tx1">
              <a:lumMod val="75000"/>
            </a:schemeClr>
          </a:solidFill>
          <a:ln w="127000" cap="sq">
            <a:solidFill>
              <a:schemeClr val="tx1"/>
            </a:solidFill>
            <a:miter lim="800000"/>
          </a:ln>
          <a:effectLst>
            <a:outerShdw blurRad="63500" sx="101000" sy="101000" algn="ctr" rotWithShape="0">
              <a:schemeClr val="bg2">
                <a:lumMod val="20000"/>
                <a:lumOff val="80000"/>
                <a:alpha val="40000"/>
              </a:schemeClr>
            </a:outerShdw>
          </a:effectLst>
          <a:scene3d>
            <a:camera prst="orthographicFront"/>
            <a:lightRig rig="twoPt" dir="t">
              <a:rot lat="0" lon="0" rev="9000000"/>
            </a:lightRig>
          </a:scene3d>
          <a:sp3d prstMaterial="matte">
            <a:bevelT w="12700" prst="relaxedInset"/>
            <a:bevelB w="38100" h="127000" prst="relaxedInset"/>
            <a:extrusionClr>
              <a:schemeClr val="tx1"/>
            </a:extrusionClr>
            <a:contourClr>
              <a:schemeClr val="tx1"/>
            </a:contourClr>
          </a:sp3d>
        </p:spPr>
        <p:txBody>
          <a:bodyPr/>
          <a:lstStyle>
            <a:lvl1pPr>
              <a:buNone/>
              <a:defRPr/>
            </a:lvl1pPr>
          </a:lstStyle>
          <a:p>
            <a:r>
              <a:rPr lang="es-ES_tradnl" smtClean="0"/>
              <a:t>Arrastre la imagen al marcador de posición o haga clic en el icono para agregar</a:t>
            </a:r>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64634" y="1774826"/>
            <a:ext cx="10862733" cy="1873250"/>
          </a:xfrm>
        </p:spPr>
        <p:txBody>
          <a:bodyPr anchor="b" anchorCtr="0"/>
          <a:lstStyle>
            <a:lvl1pPr algn="ctr">
              <a:defRPr sz="6000" b="0" cap="none" baseline="0"/>
            </a:lvl1pPr>
          </a:lstStyle>
          <a:p>
            <a:r>
              <a:rPr lang="es-ES_tradnl" smtClean="0"/>
              <a:t>Clic para editar título</a:t>
            </a:r>
            <a:endParaRPr/>
          </a:p>
        </p:txBody>
      </p:sp>
      <p:sp>
        <p:nvSpPr>
          <p:cNvPr id="3" name="Text Placeholder 2"/>
          <p:cNvSpPr>
            <a:spLocks noGrp="1"/>
          </p:cNvSpPr>
          <p:nvPr>
            <p:ph type="body" idx="1"/>
          </p:nvPr>
        </p:nvSpPr>
        <p:spPr>
          <a:xfrm>
            <a:off x="664634" y="3654520"/>
            <a:ext cx="10862733" cy="1500187"/>
          </a:xfrm>
        </p:spPr>
        <p:txBody>
          <a:bodyPr anchor="t" anchorCtr="0">
            <a:normAutofit/>
          </a:bodyPr>
          <a:lstStyle>
            <a:lvl1pPr marL="0" indent="0" algn="ctr">
              <a:spcBef>
                <a:spcPts val="0"/>
              </a:spcBef>
              <a:buNone/>
              <a:defRPr sz="22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
        <p:nvSpPr>
          <p:cNvPr id="4" name="Date Placeholder 3"/>
          <p:cNvSpPr>
            <a:spLocks noGrp="1"/>
          </p:cNvSpPr>
          <p:nvPr>
            <p:ph type="dt" sz="half" idx="10"/>
          </p:nvPr>
        </p:nvSpPr>
        <p:spPr/>
        <p:txBody>
          <a:bodyPr/>
          <a:lstStyle/>
          <a:p>
            <a:fld id="{2009CBAB-DA08-4CF7-A27A-B729238ED4C2}" type="datetimeFigureOut">
              <a:rPr lang="es-CO" smtClean="0"/>
              <a:t>03/11/2017</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D2D870CE-6FB3-439E-93E3-B6985836CD4B}" type="slidenum">
              <a:rPr lang="es-CO" smtClean="0"/>
              <a:t>‹Nº›</a:t>
            </a:fld>
            <a:endParaRPr lang="es-CO"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664634" y="94130"/>
            <a:ext cx="10862735" cy="1452283"/>
          </a:xfrm>
        </p:spPr>
        <p:txBody>
          <a:bodyPr/>
          <a:lstStyle/>
          <a:p>
            <a:r>
              <a:rPr lang="es-ES_tradnl" smtClean="0"/>
              <a:t>Clic para editar título</a:t>
            </a:r>
            <a:endParaRPr/>
          </a:p>
        </p:txBody>
      </p:sp>
      <p:sp>
        <p:nvSpPr>
          <p:cNvPr id="3" name="Content Placeholder 2"/>
          <p:cNvSpPr>
            <a:spLocks noGrp="1"/>
          </p:cNvSpPr>
          <p:nvPr>
            <p:ph sz="half" idx="1"/>
          </p:nvPr>
        </p:nvSpPr>
        <p:spPr>
          <a:xfrm>
            <a:off x="664633" y="1762125"/>
            <a:ext cx="5120640" cy="4364038"/>
          </a:xfrm>
        </p:spPr>
        <p:txBody>
          <a:bodyPr>
            <a:normAutofit/>
          </a:bodyPr>
          <a:lstStyle>
            <a:lvl1pPr>
              <a:defRPr sz="2000"/>
            </a:lvl1pPr>
            <a:lvl2pPr>
              <a:defRPr sz="18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4" name="Content Placeholder 3"/>
          <p:cNvSpPr>
            <a:spLocks noGrp="1"/>
          </p:cNvSpPr>
          <p:nvPr>
            <p:ph sz="half" idx="2"/>
          </p:nvPr>
        </p:nvSpPr>
        <p:spPr>
          <a:xfrm>
            <a:off x="6406728" y="1762125"/>
            <a:ext cx="5120640" cy="4364038"/>
          </a:xfrm>
        </p:spPr>
        <p:txBody>
          <a:bodyPr>
            <a:normAutofit/>
          </a:bodyPr>
          <a:lstStyle>
            <a:lvl1pPr>
              <a:defRPr sz="2000"/>
            </a:lvl1pPr>
            <a:lvl2pPr>
              <a:defRPr sz="1800"/>
            </a:lvl2pPr>
            <a:lvl3pPr>
              <a:defRPr sz="1800"/>
            </a:lvl3pPr>
            <a:lvl4pPr>
              <a:defRPr sz="1800"/>
            </a:lvl4pPr>
            <a:lvl5pPr marL="2290763" indent="-461963">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5" name="Date Placeholder 4"/>
          <p:cNvSpPr>
            <a:spLocks noGrp="1"/>
          </p:cNvSpPr>
          <p:nvPr>
            <p:ph type="dt" sz="half" idx="10"/>
          </p:nvPr>
        </p:nvSpPr>
        <p:spPr/>
        <p:txBody>
          <a:bodyPr/>
          <a:lstStyle/>
          <a:p>
            <a:fld id="{2009CBAB-DA08-4CF7-A27A-B729238ED4C2}" type="datetimeFigureOut">
              <a:rPr lang="es-CO" smtClean="0"/>
              <a:t>03/11/2017</a:t>
            </a:fld>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D2D870CE-6FB3-439E-93E3-B6985836CD4B}" type="slidenum">
              <a:rPr lang="es-CO" smtClean="0"/>
              <a:t>‹Nº›</a:t>
            </a:fld>
            <a:endParaRPr lang="es-CO"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64634" y="94130"/>
            <a:ext cx="10862735" cy="1452283"/>
          </a:xfrm>
        </p:spPr>
        <p:txBody>
          <a:bodyPr/>
          <a:lstStyle>
            <a:lvl1pPr>
              <a:defRPr/>
            </a:lvl1pPr>
          </a:lstStyle>
          <a:p>
            <a:r>
              <a:rPr lang="es-ES_tradnl" smtClean="0"/>
              <a:t>Clic para editar título</a:t>
            </a:r>
            <a:endParaRPr/>
          </a:p>
        </p:txBody>
      </p:sp>
      <p:sp>
        <p:nvSpPr>
          <p:cNvPr id="3" name="Text Placeholder 2"/>
          <p:cNvSpPr>
            <a:spLocks noGrp="1"/>
          </p:cNvSpPr>
          <p:nvPr>
            <p:ph type="body" idx="1"/>
          </p:nvPr>
        </p:nvSpPr>
        <p:spPr>
          <a:xfrm>
            <a:off x="664633" y="1550894"/>
            <a:ext cx="5120640" cy="715962"/>
          </a:xfrm>
        </p:spPr>
        <p:txBody>
          <a:bodyPr anchor="b"/>
          <a:lstStyle>
            <a:lvl1pPr marL="0" indent="0" algn="ctr">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Content Placeholder 3"/>
          <p:cNvSpPr>
            <a:spLocks noGrp="1"/>
          </p:cNvSpPr>
          <p:nvPr>
            <p:ph sz="half" idx="2"/>
          </p:nvPr>
        </p:nvSpPr>
        <p:spPr>
          <a:xfrm>
            <a:off x="664633" y="2541494"/>
            <a:ext cx="5120640" cy="3584668"/>
          </a:xfrm>
        </p:spPr>
        <p:txBody>
          <a:bodyPr>
            <a:normAutofit/>
          </a:bodyPr>
          <a:lstStyle>
            <a:lvl1pPr>
              <a:defRPr sz="2000"/>
            </a:lvl1pPr>
            <a:lvl2pPr>
              <a:defRPr sz="1800"/>
            </a:lvl2pPr>
            <a:lvl3pPr>
              <a:defRPr sz="1800"/>
            </a:lvl3pPr>
            <a:lvl4pPr>
              <a:defRPr sz="1800"/>
            </a:lvl4pPr>
            <a:lvl5pPr>
              <a:defRPr sz="1800"/>
            </a:lvl5pPr>
            <a:lvl6pPr marL="2290763" indent="-461963">
              <a:defRPr sz="1600"/>
            </a:lvl6pPr>
            <a:lvl7pPr marL="2290763" indent="-461963">
              <a:defRPr sz="1600"/>
            </a:lvl7pPr>
            <a:lvl8pPr marL="2290763" indent="-461963">
              <a:defRPr sz="1600"/>
            </a:lvl8pPr>
            <a:lvl9pPr marL="2290763" indent="-461963">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5" name="Text Placeholder 4"/>
          <p:cNvSpPr>
            <a:spLocks noGrp="1"/>
          </p:cNvSpPr>
          <p:nvPr>
            <p:ph type="body" sz="quarter" idx="3"/>
          </p:nvPr>
        </p:nvSpPr>
        <p:spPr>
          <a:xfrm>
            <a:off x="6406728" y="1550894"/>
            <a:ext cx="5120640" cy="715962"/>
          </a:xfrm>
        </p:spPr>
        <p:txBody>
          <a:bodyPr anchor="b"/>
          <a:lstStyle>
            <a:lvl1pPr marL="0" indent="0" algn="ctr">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Content Placeholder 5"/>
          <p:cNvSpPr>
            <a:spLocks noGrp="1"/>
          </p:cNvSpPr>
          <p:nvPr>
            <p:ph sz="quarter" idx="4"/>
          </p:nvPr>
        </p:nvSpPr>
        <p:spPr>
          <a:xfrm>
            <a:off x="6406728" y="2541494"/>
            <a:ext cx="5120640" cy="3584668"/>
          </a:xfrm>
        </p:spPr>
        <p:txBody>
          <a:bodyPr>
            <a:normAutofit/>
          </a:bodyPr>
          <a:lstStyle>
            <a:lvl1pPr>
              <a:defRPr sz="2000"/>
            </a:lvl1pPr>
            <a:lvl2pPr>
              <a:defRPr sz="1800"/>
            </a:lvl2pPr>
            <a:lvl3pPr>
              <a:defRPr sz="1800"/>
            </a:lvl3pPr>
            <a:lvl4pPr>
              <a:defRPr sz="1800"/>
            </a:lvl4pPr>
            <a:lvl5pPr>
              <a:defRPr sz="1800"/>
            </a:lvl5pPr>
            <a:lvl6pPr marL="2290763" indent="-461963">
              <a:defRPr sz="1600"/>
            </a:lvl6pPr>
            <a:lvl7pPr marL="2290763" indent="-461963">
              <a:defRPr sz="1600"/>
            </a:lvl7pPr>
            <a:lvl8pPr marL="2290763" indent="-461963">
              <a:defRPr sz="1600"/>
            </a:lvl8pPr>
            <a:lvl9pPr marL="2290763" indent="-461963">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7" name="Date Placeholder 6"/>
          <p:cNvSpPr>
            <a:spLocks noGrp="1"/>
          </p:cNvSpPr>
          <p:nvPr>
            <p:ph type="dt" sz="half" idx="10"/>
          </p:nvPr>
        </p:nvSpPr>
        <p:spPr/>
        <p:txBody>
          <a:bodyPr/>
          <a:lstStyle/>
          <a:p>
            <a:fld id="{2009CBAB-DA08-4CF7-A27A-B729238ED4C2}" type="datetimeFigureOut">
              <a:rPr lang="es-CO" smtClean="0"/>
              <a:t>03/11/2017</a:t>
            </a:fld>
            <a:endParaRPr lang="es-CO" dirty="0"/>
          </a:p>
        </p:txBody>
      </p:sp>
      <p:sp>
        <p:nvSpPr>
          <p:cNvPr id="8" name="Footer Placeholder 7"/>
          <p:cNvSpPr>
            <a:spLocks noGrp="1"/>
          </p:cNvSpPr>
          <p:nvPr>
            <p:ph type="ftr" sz="quarter" idx="11"/>
          </p:nvPr>
        </p:nvSpPr>
        <p:spPr/>
        <p:txBody>
          <a:bodyPr/>
          <a:lstStyle/>
          <a:p>
            <a:endParaRPr lang="es-CO" dirty="0"/>
          </a:p>
        </p:txBody>
      </p:sp>
      <p:sp>
        <p:nvSpPr>
          <p:cNvPr id="9" name="Slide Number Placeholder 8"/>
          <p:cNvSpPr>
            <a:spLocks noGrp="1"/>
          </p:cNvSpPr>
          <p:nvPr>
            <p:ph type="sldNum" sz="quarter" idx="12"/>
          </p:nvPr>
        </p:nvSpPr>
        <p:spPr/>
        <p:txBody>
          <a:bodyPr/>
          <a:lstStyle/>
          <a:p>
            <a:fld id="{D2D870CE-6FB3-439E-93E3-B6985836CD4B}" type="slidenum">
              <a:rPr lang="es-CO" smtClean="0"/>
              <a:t>‹Nº›</a:t>
            </a:fld>
            <a:endParaRPr lang="es-CO" dirty="0"/>
          </a:p>
        </p:txBody>
      </p:sp>
      <p:cxnSp>
        <p:nvCxnSpPr>
          <p:cNvPr id="11" name="Straight Connector 10"/>
          <p:cNvCxnSpPr/>
          <p:nvPr/>
        </p:nvCxnSpPr>
        <p:spPr>
          <a:xfrm>
            <a:off x="670560" y="2353235"/>
            <a:ext cx="5120640" cy="1588"/>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406727" y="2353235"/>
            <a:ext cx="5120640" cy="1588"/>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 para editar título</a:t>
            </a:r>
            <a:endParaRPr/>
          </a:p>
        </p:txBody>
      </p:sp>
      <p:sp>
        <p:nvSpPr>
          <p:cNvPr id="3" name="Date Placeholder 2"/>
          <p:cNvSpPr>
            <a:spLocks noGrp="1"/>
          </p:cNvSpPr>
          <p:nvPr>
            <p:ph type="dt" sz="half" idx="10"/>
          </p:nvPr>
        </p:nvSpPr>
        <p:spPr/>
        <p:txBody>
          <a:bodyPr/>
          <a:lstStyle/>
          <a:p>
            <a:fld id="{2009CBAB-DA08-4CF7-A27A-B729238ED4C2}" type="datetimeFigureOut">
              <a:rPr lang="es-CO" smtClean="0"/>
              <a:t>03/11/2017</a:t>
            </a:fld>
            <a:endParaRPr lang="es-CO" dirty="0"/>
          </a:p>
        </p:txBody>
      </p:sp>
      <p:sp>
        <p:nvSpPr>
          <p:cNvPr id="4" name="Footer Placeholder 3"/>
          <p:cNvSpPr>
            <a:spLocks noGrp="1"/>
          </p:cNvSpPr>
          <p:nvPr>
            <p:ph type="ftr" sz="quarter" idx="11"/>
          </p:nvPr>
        </p:nvSpPr>
        <p:spPr/>
        <p:txBody>
          <a:bodyPr/>
          <a:lstStyle/>
          <a:p>
            <a:endParaRPr lang="es-CO" dirty="0"/>
          </a:p>
        </p:txBody>
      </p:sp>
      <p:sp>
        <p:nvSpPr>
          <p:cNvPr id="5" name="Slide Number Placeholder 4"/>
          <p:cNvSpPr>
            <a:spLocks noGrp="1"/>
          </p:cNvSpPr>
          <p:nvPr>
            <p:ph type="sldNum" sz="quarter" idx="12"/>
          </p:nvPr>
        </p:nvSpPr>
        <p:spPr/>
        <p:txBody>
          <a:bodyPr/>
          <a:lstStyle/>
          <a:p>
            <a:fld id="{D2D870CE-6FB3-439E-93E3-B6985836CD4B}" type="slidenum">
              <a:rPr lang="es-CO" smtClean="0"/>
              <a:t>‹Nº›</a:t>
            </a:fld>
            <a:endParaRPr lang="es-CO"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09CBAB-DA08-4CF7-A27A-B729238ED4C2}" type="datetimeFigureOut">
              <a:rPr lang="es-CO" smtClean="0"/>
              <a:t>03/11/2017</a:t>
            </a:fld>
            <a:endParaRPr lang="es-CO" dirty="0"/>
          </a:p>
        </p:txBody>
      </p:sp>
      <p:sp>
        <p:nvSpPr>
          <p:cNvPr id="3" name="Footer Placeholder 2"/>
          <p:cNvSpPr>
            <a:spLocks noGrp="1"/>
          </p:cNvSpPr>
          <p:nvPr>
            <p:ph type="ftr" sz="quarter" idx="11"/>
          </p:nvPr>
        </p:nvSpPr>
        <p:spPr/>
        <p:txBody>
          <a:bodyPr/>
          <a:lstStyle/>
          <a:p>
            <a:endParaRPr lang="es-CO" dirty="0"/>
          </a:p>
        </p:txBody>
      </p:sp>
      <p:sp>
        <p:nvSpPr>
          <p:cNvPr id="4" name="Slide Number Placeholder 3"/>
          <p:cNvSpPr>
            <a:spLocks noGrp="1"/>
          </p:cNvSpPr>
          <p:nvPr>
            <p:ph type="sldNum" sz="quarter" idx="12"/>
          </p:nvPr>
        </p:nvSpPr>
        <p:spPr/>
        <p:txBody>
          <a:bodyPr/>
          <a:lstStyle/>
          <a:p>
            <a:fld id="{D2D870CE-6FB3-439E-93E3-B6985836CD4B}" type="slidenum">
              <a:rPr lang="es-CO" smtClean="0"/>
              <a:t>‹Nº›</a:t>
            </a:fld>
            <a:endParaRPr lang="es-CO"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63387" y="416860"/>
            <a:ext cx="5120640" cy="1994647"/>
          </a:xfrm>
        </p:spPr>
        <p:txBody>
          <a:bodyPr anchor="b"/>
          <a:lstStyle>
            <a:lvl1pPr algn="ctr">
              <a:defRPr sz="4400" b="0"/>
            </a:lvl1pPr>
          </a:lstStyle>
          <a:p>
            <a:r>
              <a:rPr lang="es-ES_tradnl" smtClean="0"/>
              <a:t>Clic para editar título</a:t>
            </a:r>
            <a:endParaRPr/>
          </a:p>
        </p:txBody>
      </p:sp>
      <p:sp>
        <p:nvSpPr>
          <p:cNvPr id="3" name="Content Placeholder 2"/>
          <p:cNvSpPr>
            <a:spLocks noGrp="1"/>
          </p:cNvSpPr>
          <p:nvPr>
            <p:ph idx="1"/>
          </p:nvPr>
        </p:nvSpPr>
        <p:spPr>
          <a:xfrm>
            <a:off x="6390043" y="403413"/>
            <a:ext cx="5120640" cy="5722751"/>
          </a:xfrm>
        </p:spPr>
        <p:txBody>
          <a:bodyPr>
            <a:normAutofit/>
          </a:bodyPr>
          <a:lstStyle>
            <a:lvl1pPr>
              <a:defRPr sz="2000"/>
            </a:lvl1pPr>
            <a:lvl2pPr>
              <a:defRPr sz="20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4" name="Text Placeholder 3"/>
          <p:cNvSpPr>
            <a:spLocks noGrp="1"/>
          </p:cNvSpPr>
          <p:nvPr>
            <p:ph type="body" sz="half" idx="2"/>
          </p:nvPr>
        </p:nvSpPr>
        <p:spPr>
          <a:xfrm>
            <a:off x="663387" y="2438400"/>
            <a:ext cx="5120640" cy="3316942"/>
          </a:xfrm>
        </p:spPr>
        <p:txBody>
          <a:bodyPr>
            <a:normAutofit/>
          </a:bodyPr>
          <a:lstStyle>
            <a:lvl1pPr marL="0" indent="0" algn="ctr">
              <a:spcBef>
                <a:spcPts val="6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Date Placeholder 4"/>
          <p:cNvSpPr>
            <a:spLocks noGrp="1"/>
          </p:cNvSpPr>
          <p:nvPr>
            <p:ph type="dt" sz="half" idx="10"/>
          </p:nvPr>
        </p:nvSpPr>
        <p:spPr/>
        <p:txBody>
          <a:bodyPr/>
          <a:lstStyle/>
          <a:p>
            <a:fld id="{2009CBAB-DA08-4CF7-A27A-B729238ED4C2}" type="datetimeFigureOut">
              <a:rPr lang="es-CO" smtClean="0"/>
              <a:t>03/11/2017</a:t>
            </a:fld>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D2D870CE-6FB3-439E-93E3-B6985836CD4B}" type="slidenum">
              <a:rPr lang="es-CO" smtClean="0"/>
              <a:t>‹Nº›</a:t>
            </a:fld>
            <a:endParaRPr lang="es-CO"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64634" y="94130"/>
            <a:ext cx="10862735" cy="1452283"/>
          </a:xfrm>
          <a:prstGeom prst="rect">
            <a:avLst/>
          </a:prstGeom>
        </p:spPr>
        <p:txBody>
          <a:bodyPr vert="horz" lIns="91440" tIns="45720" rIns="91440" bIns="45720" rtlCol="0" anchor="b" anchorCtr="0">
            <a:noAutofit/>
          </a:bodyPr>
          <a:lstStyle/>
          <a:p>
            <a:r>
              <a:rPr lang="es-ES_tradnl" smtClean="0"/>
              <a:t>Clic para editar título</a:t>
            </a:r>
            <a:endParaRPr/>
          </a:p>
        </p:txBody>
      </p:sp>
      <p:sp>
        <p:nvSpPr>
          <p:cNvPr id="3" name="Text Placeholder 2"/>
          <p:cNvSpPr>
            <a:spLocks noGrp="1"/>
          </p:cNvSpPr>
          <p:nvPr>
            <p:ph type="body" idx="1"/>
          </p:nvPr>
        </p:nvSpPr>
        <p:spPr>
          <a:xfrm>
            <a:off x="664634" y="1761565"/>
            <a:ext cx="10862735" cy="4364598"/>
          </a:xfrm>
          <a:prstGeom prst="rect">
            <a:avLst/>
          </a:prstGeom>
        </p:spPr>
        <p:txBody>
          <a:bodyPr vert="horz" lIns="91440" tIns="45720" rIns="91440" bIns="45720"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4" name="Date Placeholder 3"/>
          <p:cNvSpPr>
            <a:spLocks noGrp="1"/>
          </p:cNvSpPr>
          <p:nvPr>
            <p:ph type="dt" sz="half" idx="2"/>
          </p:nvPr>
        </p:nvSpPr>
        <p:spPr>
          <a:xfrm>
            <a:off x="251012" y="6356351"/>
            <a:ext cx="2844800" cy="365125"/>
          </a:xfrm>
          <a:prstGeom prst="rect">
            <a:avLst/>
          </a:prstGeom>
        </p:spPr>
        <p:txBody>
          <a:bodyPr vert="horz" lIns="91440" tIns="45720" rIns="91440" bIns="45720" rtlCol="0" anchor="ctr"/>
          <a:lstStyle>
            <a:lvl1pPr algn="l">
              <a:defRPr sz="1100">
                <a:solidFill>
                  <a:schemeClr val="tx1">
                    <a:lumMod val="75000"/>
                    <a:lumOff val="25000"/>
                  </a:schemeClr>
                </a:solidFill>
              </a:defRPr>
            </a:lvl1pPr>
          </a:lstStyle>
          <a:p>
            <a:fld id="{2009CBAB-DA08-4CF7-A27A-B729238ED4C2}" type="datetimeFigureOut">
              <a:rPr lang="es-CO" smtClean="0"/>
              <a:t>03/11/2017</a:t>
            </a:fld>
            <a:endParaRPr lang="es-CO"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100">
                <a:solidFill>
                  <a:schemeClr val="tx1">
                    <a:lumMod val="75000"/>
                    <a:lumOff val="25000"/>
                  </a:schemeClr>
                </a:solidFill>
              </a:defRPr>
            </a:lvl1pPr>
          </a:lstStyle>
          <a:p>
            <a:endParaRPr lang="es-CO" dirty="0"/>
          </a:p>
        </p:txBody>
      </p:sp>
      <p:sp>
        <p:nvSpPr>
          <p:cNvPr id="6" name="Slide Number Placeholder 5"/>
          <p:cNvSpPr>
            <a:spLocks noGrp="1"/>
          </p:cNvSpPr>
          <p:nvPr>
            <p:ph type="sldNum" sz="quarter" idx="4"/>
          </p:nvPr>
        </p:nvSpPr>
        <p:spPr>
          <a:xfrm>
            <a:off x="9090212" y="6356351"/>
            <a:ext cx="2844800" cy="365125"/>
          </a:xfrm>
          <a:prstGeom prst="rect">
            <a:avLst/>
          </a:prstGeom>
        </p:spPr>
        <p:txBody>
          <a:bodyPr vert="horz" lIns="91440" tIns="45720" rIns="91440" bIns="45720" rtlCol="0" anchor="ctr"/>
          <a:lstStyle>
            <a:lvl1pPr algn="r">
              <a:defRPr sz="1100">
                <a:solidFill>
                  <a:schemeClr val="tx1">
                    <a:lumMod val="75000"/>
                    <a:lumOff val="25000"/>
                  </a:schemeClr>
                </a:solidFill>
              </a:defRPr>
            </a:lvl1pPr>
          </a:lstStyle>
          <a:p>
            <a:fld id="{D2D870CE-6FB3-439E-93E3-B6985836CD4B}" type="slidenum">
              <a:rPr lang="es-CO" smtClean="0"/>
              <a:t>‹Nº›</a:t>
            </a:fld>
            <a:endParaRPr lang="es-CO" dirty="0"/>
          </a:p>
        </p:txBody>
      </p:sp>
    </p:spTree>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 id="2147483743" r:id="rId13"/>
  </p:sldLayoutIdLst>
  <p:txStyles>
    <p:titleStyle>
      <a:lvl1pPr algn="ctr" defTabSz="914400" rtl="0" eaLnBrk="1" latinLnBrk="0" hangingPunct="1">
        <a:spcBef>
          <a:spcPct val="0"/>
        </a:spcBef>
        <a:buNone/>
        <a:defRPr sz="5000" kern="1200">
          <a:solidFill>
            <a:schemeClr val="tx1"/>
          </a:solidFill>
          <a:latin typeface="+mj-lt"/>
          <a:ea typeface="+mj-ea"/>
          <a:cs typeface="+mj-cs"/>
        </a:defRPr>
      </a:lvl1pPr>
    </p:titleStyle>
    <p:bodyStyle>
      <a:lvl1pPr marL="457200" indent="-457200" algn="l" defTabSz="914400" rtl="0" eaLnBrk="1" latinLnBrk="0" hangingPunct="1">
        <a:spcBef>
          <a:spcPts val="2000"/>
        </a:spcBef>
        <a:buClr>
          <a:schemeClr val="tx1">
            <a:lumMod val="75000"/>
            <a:lumOff val="25000"/>
          </a:schemeClr>
        </a:buClr>
        <a:buSzPct val="75000"/>
        <a:buFont typeface="Wingdings 2" pitchFamily="18" charset="2"/>
        <a:buChar char=""/>
        <a:defRPr sz="2200" kern="1200">
          <a:solidFill>
            <a:schemeClr val="tx1">
              <a:lumMod val="75000"/>
              <a:lumOff val="25000"/>
            </a:schemeClr>
          </a:solidFill>
          <a:latin typeface="+mn-lt"/>
          <a:ea typeface="+mn-ea"/>
          <a:cs typeface="+mn-cs"/>
        </a:defRPr>
      </a:lvl1pPr>
      <a:lvl2pPr marL="914400" indent="-457200" algn="l" defTabSz="914400" rtl="0" eaLnBrk="1" latinLnBrk="0" hangingPunct="1">
        <a:spcBef>
          <a:spcPts val="600"/>
        </a:spcBef>
        <a:buClr>
          <a:schemeClr val="tx1">
            <a:lumMod val="50000"/>
            <a:lumOff val="50000"/>
          </a:schemeClr>
        </a:buClr>
        <a:buSzPct val="75000"/>
        <a:buFont typeface="Wingdings 2" pitchFamily="18" charset="2"/>
        <a:buChar char=""/>
        <a:defRPr sz="2000" kern="1200">
          <a:solidFill>
            <a:schemeClr val="tx1">
              <a:lumMod val="75000"/>
              <a:lumOff val="25000"/>
            </a:schemeClr>
          </a:solidFill>
          <a:latin typeface="+mn-lt"/>
          <a:ea typeface="+mn-ea"/>
          <a:cs typeface="+mn-cs"/>
        </a:defRPr>
      </a:lvl2pPr>
      <a:lvl3pPr marL="1371600" indent="-457200" algn="l" defTabSz="914400" rtl="0" eaLnBrk="1" latinLnBrk="0" hangingPunct="1">
        <a:spcBef>
          <a:spcPts val="600"/>
        </a:spcBef>
        <a:buClr>
          <a:schemeClr val="tx1">
            <a:lumMod val="75000"/>
            <a:lumOff val="25000"/>
          </a:schemeClr>
        </a:buClr>
        <a:buSzPct val="75000"/>
        <a:buFont typeface="Wingdings 2" pitchFamily="18" charset="2"/>
        <a:buChar char=""/>
        <a:defRPr sz="1800" kern="1200">
          <a:solidFill>
            <a:schemeClr val="tx1">
              <a:lumMod val="75000"/>
              <a:lumOff val="25000"/>
            </a:schemeClr>
          </a:solidFill>
          <a:latin typeface="+mn-lt"/>
          <a:ea typeface="+mn-ea"/>
          <a:cs typeface="+mn-cs"/>
        </a:defRPr>
      </a:lvl3pPr>
      <a:lvl4pPr marL="1828800" indent="-457200" algn="l" defTabSz="914400" rtl="0" eaLnBrk="1" latinLnBrk="0" hangingPunct="1">
        <a:spcBef>
          <a:spcPts val="600"/>
        </a:spcBef>
        <a:buClr>
          <a:schemeClr val="tx1">
            <a:lumMod val="50000"/>
            <a:lumOff val="50000"/>
          </a:schemeClr>
        </a:buClr>
        <a:buSzPct val="75000"/>
        <a:buFont typeface="Wingdings 2" pitchFamily="18" charset="2"/>
        <a:buChar char=""/>
        <a:defRPr sz="1800" kern="1200">
          <a:solidFill>
            <a:schemeClr val="tx1">
              <a:lumMod val="75000"/>
              <a:lumOff val="25000"/>
            </a:schemeClr>
          </a:solidFill>
          <a:latin typeface="+mn-lt"/>
          <a:ea typeface="+mn-ea"/>
          <a:cs typeface="+mn-cs"/>
        </a:defRPr>
      </a:lvl4pPr>
      <a:lvl5pPr marL="2286000" indent="-457200" algn="l" defTabSz="914400" rtl="0" eaLnBrk="1" latinLnBrk="0" hangingPunct="1">
        <a:spcBef>
          <a:spcPts val="600"/>
        </a:spcBef>
        <a:buClr>
          <a:schemeClr val="tx1">
            <a:lumMod val="75000"/>
            <a:lumOff val="25000"/>
          </a:schemeClr>
        </a:buClr>
        <a:buSzPct val="75000"/>
        <a:buFont typeface="Wingdings 2" pitchFamily="18" charset="2"/>
        <a:buChar char=""/>
        <a:defRPr sz="1800" kern="1200">
          <a:solidFill>
            <a:schemeClr val="tx1">
              <a:lumMod val="75000"/>
              <a:lumOff val="25000"/>
            </a:schemeClr>
          </a:solidFill>
          <a:latin typeface="+mn-lt"/>
          <a:ea typeface="+mn-ea"/>
          <a:cs typeface="+mn-cs"/>
        </a:defRPr>
      </a:lvl5pPr>
      <a:lvl6pPr marL="2743200" indent="-461963" algn="l" defTabSz="914400" rtl="0" eaLnBrk="1" latinLnBrk="0" hangingPunct="1">
        <a:spcBef>
          <a:spcPct val="20000"/>
        </a:spcBef>
        <a:buClr>
          <a:schemeClr val="tx1">
            <a:lumMod val="50000"/>
            <a:lumOff val="50000"/>
          </a:schemeClr>
        </a:buClr>
        <a:buSzPct val="75000"/>
        <a:buFont typeface="Wingdings 2" pitchFamily="18" charset="2"/>
        <a:buChar char=""/>
        <a:defRPr lang="en-US" sz="1800" kern="1200" dirty="0" smtClean="0">
          <a:solidFill>
            <a:schemeClr val="tx1">
              <a:lumMod val="75000"/>
              <a:lumOff val="25000"/>
            </a:schemeClr>
          </a:solidFill>
          <a:latin typeface="+mn-lt"/>
          <a:ea typeface="+mn-ea"/>
          <a:cs typeface="+mn-cs"/>
        </a:defRPr>
      </a:lvl6pPr>
      <a:lvl7pPr marL="3205163" indent="-461963" algn="l" defTabSz="914400" rtl="0" eaLnBrk="1" latinLnBrk="0" hangingPunct="1">
        <a:spcBef>
          <a:spcPct val="20000"/>
        </a:spcBef>
        <a:buClr>
          <a:schemeClr val="tx1">
            <a:lumMod val="75000"/>
            <a:lumOff val="25000"/>
          </a:schemeClr>
        </a:buClr>
        <a:buSzPct val="75000"/>
        <a:buFont typeface="Wingdings 2" pitchFamily="18" charset="2"/>
        <a:buChar char=""/>
        <a:defRPr lang="en-US" sz="1800" kern="1200" dirty="0" smtClean="0">
          <a:solidFill>
            <a:schemeClr val="tx1">
              <a:lumMod val="75000"/>
              <a:lumOff val="25000"/>
            </a:schemeClr>
          </a:solidFill>
          <a:latin typeface="+mn-lt"/>
          <a:ea typeface="+mn-ea"/>
          <a:cs typeface="+mn-cs"/>
        </a:defRPr>
      </a:lvl7pPr>
      <a:lvl8pPr marL="3657600" indent="-461963" algn="l" defTabSz="914400" rtl="0" eaLnBrk="1" latinLnBrk="0" hangingPunct="1">
        <a:spcBef>
          <a:spcPct val="20000"/>
        </a:spcBef>
        <a:buClr>
          <a:schemeClr val="tx1">
            <a:lumMod val="50000"/>
            <a:lumOff val="50000"/>
          </a:schemeClr>
        </a:buClr>
        <a:buSzPct val="75000"/>
        <a:buFont typeface="Wingdings 2" pitchFamily="18" charset="2"/>
        <a:buChar char=""/>
        <a:defRPr lang="en-US" sz="1800" kern="1200" dirty="0" smtClean="0">
          <a:solidFill>
            <a:schemeClr val="tx1">
              <a:lumMod val="75000"/>
              <a:lumOff val="25000"/>
            </a:schemeClr>
          </a:solidFill>
          <a:latin typeface="+mn-lt"/>
          <a:ea typeface="+mn-ea"/>
          <a:cs typeface="+mn-cs"/>
        </a:defRPr>
      </a:lvl8pPr>
      <a:lvl9pPr marL="4119563" indent="-461963" algn="l" defTabSz="914400" rtl="0" eaLnBrk="1" latinLnBrk="0" hangingPunct="1">
        <a:spcBef>
          <a:spcPct val="20000"/>
        </a:spcBef>
        <a:buClr>
          <a:schemeClr val="tx1">
            <a:lumMod val="75000"/>
            <a:lumOff val="25000"/>
          </a:schemeClr>
        </a:buClr>
        <a:buSzPct val="75000"/>
        <a:buFont typeface="Wingdings 2" pitchFamily="18" charset="2"/>
        <a:buChar char=""/>
        <a:defRPr lang="en-US" sz="1800" kern="1200" dirty="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8.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7.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4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4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64464" y="2312883"/>
            <a:ext cx="10863072" cy="1344168"/>
          </a:xfrm>
        </p:spPr>
        <p:txBody>
          <a:bodyPr>
            <a:noAutofit/>
          </a:bodyPr>
          <a:lstStyle/>
          <a:p>
            <a:r>
              <a:rPr lang="es-ES" sz="4000" dirty="0" smtClean="0"/>
              <a:t/>
            </a:r>
            <a:br>
              <a:rPr lang="es-ES" sz="4000" dirty="0" smtClean="0"/>
            </a:br>
            <a:r>
              <a:rPr lang="es-ES" sz="4000" dirty="0"/>
              <a:t/>
            </a:r>
            <a:br>
              <a:rPr lang="es-ES" sz="4000" dirty="0"/>
            </a:br>
            <a:r>
              <a:rPr lang="es-ES" sz="4000" dirty="0" smtClean="0"/>
              <a:t/>
            </a:r>
            <a:br>
              <a:rPr lang="es-ES" sz="4000" dirty="0" smtClean="0"/>
            </a:br>
            <a:r>
              <a:rPr lang="es-ES" sz="4000" dirty="0"/>
              <a:t/>
            </a:r>
            <a:br>
              <a:rPr lang="es-ES" sz="4000" dirty="0"/>
            </a:br>
            <a:r>
              <a:rPr lang="es-ES" sz="4000" dirty="0" smtClean="0"/>
              <a:t>DESAFÍOS DEL PAÍS PARA ALCANZAR MAYOR EQUIDAD SOCIAL Y DESARROLLO ECONÓMICO.</a:t>
            </a:r>
            <a:endParaRPr lang="es-ES" sz="4000" dirty="0"/>
          </a:p>
        </p:txBody>
      </p:sp>
      <p:sp>
        <p:nvSpPr>
          <p:cNvPr id="3" name="Subtítulo 2"/>
          <p:cNvSpPr>
            <a:spLocks noGrp="1"/>
          </p:cNvSpPr>
          <p:nvPr>
            <p:ph type="subTitle" idx="1"/>
          </p:nvPr>
        </p:nvSpPr>
        <p:spPr>
          <a:xfrm>
            <a:off x="664464" y="2715766"/>
            <a:ext cx="10974712" cy="1019527"/>
          </a:xfrm>
        </p:spPr>
        <p:txBody>
          <a:bodyPr/>
          <a:lstStyle/>
          <a:p>
            <a:endParaRPr lang="es-ES" dirty="0" smtClean="0"/>
          </a:p>
          <a:p>
            <a:endParaRPr lang="es-ES" dirty="0"/>
          </a:p>
          <a:p>
            <a:endParaRPr lang="es-ES" dirty="0" smtClean="0"/>
          </a:p>
          <a:p>
            <a:endParaRPr lang="es-ES" dirty="0"/>
          </a:p>
          <a:p>
            <a:endParaRPr lang="es-ES" dirty="0"/>
          </a:p>
        </p:txBody>
      </p:sp>
      <p:sp>
        <p:nvSpPr>
          <p:cNvPr id="5" name="CuadroTexto 4"/>
          <p:cNvSpPr txBox="1"/>
          <p:nvPr/>
        </p:nvSpPr>
        <p:spPr>
          <a:xfrm>
            <a:off x="1030941" y="5602941"/>
            <a:ext cx="2801142" cy="923330"/>
          </a:xfrm>
          <a:prstGeom prst="rect">
            <a:avLst/>
          </a:prstGeom>
          <a:noFill/>
        </p:spPr>
        <p:txBody>
          <a:bodyPr wrap="none" rtlCol="0">
            <a:spAutoFit/>
          </a:bodyPr>
          <a:lstStyle/>
          <a:p>
            <a:r>
              <a:rPr lang="es-ES" dirty="0" smtClean="0"/>
              <a:t>Ligia Victoria Nieto</a:t>
            </a:r>
          </a:p>
          <a:p>
            <a:r>
              <a:rPr lang="es-ES" dirty="0" smtClean="0"/>
              <a:t>Psicóloga, Mg Educación.</a:t>
            </a:r>
          </a:p>
          <a:p>
            <a:endParaRPr lang="es-ES" dirty="0"/>
          </a:p>
        </p:txBody>
      </p:sp>
      <p:sp>
        <p:nvSpPr>
          <p:cNvPr id="6" name="CuadroTexto 5"/>
          <p:cNvSpPr txBox="1"/>
          <p:nvPr/>
        </p:nvSpPr>
        <p:spPr>
          <a:xfrm>
            <a:off x="8964706" y="5408711"/>
            <a:ext cx="2475858" cy="923330"/>
          </a:xfrm>
          <a:prstGeom prst="rect">
            <a:avLst/>
          </a:prstGeom>
          <a:noFill/>
        </p:spPr>
        <p:txBody>
          <a:bodyPr wrap="none" rtlCol="0">
            <a:spAutoFit/>
          </a:bodyPr>
          <a:lstStyle/>
          <a:p>
            <a:r>
              <a:rPr lang="es-ES" dirty="0" smtClean="0"/>
              <a:t>Noviembre 3 de 2017</a:t>
            </a:r>
          </a:p>
          <a:p>
            <a:r>
              <a:rPr lang="es-ES" dirty="0" smtClean="0"/>
              <a:t>Encuentro de </a:t>
            </a:r>
            <a:r>
              <a:rPr lang="es-ES" dirty="0" err="1" smtClean="0"/>
              <a:t>Foniñez</a:t>
            </a:r>
            <a:r>
              <a:rPr lang="es-ES" dirty="0" smtClean="0"/>
              <a:t>.</a:t>
            </a:r>
          </a:p>
          <a:p>
            <a:r>
              <a:rPr lang="es-ES" dirty="0" smtClean="0"/>
              <a:t> Leticia, Amazonas..</a:t>
            </a:r>
            <a:endParaRPr lang="es-ES" dirty="0"/>
          </a:p>
        </p:txBody>
      </p:sp>
    </p:spTree>
    <p:extLst>
      <p:ext uri="{BB962C8B-B14F-4D97-AF65-F5344CB8AC3E}">
        <p14:creationId xmlns:p14="http://schemas.microsoft.com/office/powerpoint/2010/main" val="32014204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64634" y="94131"/>
            <a:ext cx="10862735" cy="877046"/>
          </a:xfrm>
        </p:spPr>
        <p:txBody>
          <a:bodyPr/>
          <a:lstStyle/>
          <a:p>
            <a:r>
              <a:rPr lang="es-CO" sz="4000" b="1" dirty="0" smtClean="0">
                <a:solidFill>
                  <a:schemeClr val="tx2">
                    <a:lumMod val="75000"/>
                  </a:schemeClr>
                </a:solidFill>
              </a:rPr>
              <a:t> Habilidades de la sociedad.</a:t>
            </a:r>
            <a:endParaRPr lang="es-ES" sz="4000" dirty="0"/>
          </a:p>
        </p:txBody>
      </p:sp>
      <p:sp>
        <p:nvSpPr>
          <p:cNvPr id="3" name="Marcador de contenido 2"/>
          <p:cNvSpPr>
            <a:spLocks noGrp="1"/>
          </p:cNvSpPr>
          <p:nvPr>
            <p:ph idx="1"/>
          </p:nvPr>
        </p:nvSpPr>
        <p:spPr>
          <a:xfrm>
            <a:off x="664634" y="1358158"/>
            <a:ext cx="10862735" cy="3781607"/>
          </a:xfrm>
        </p:spPr>
        <p:txBody>
          <a:bodyPr>
            <a:normAutofit/>
          </a:bodyPr>
          <a:lstStyle/>
          <a:p>
            <a:pPr marL="0" indent="0" algn="just">
              <a:buNone/>
            </a:pPr>
            <a:r>
              <a:rPr lang="es-CO" dirty="0"/>
              <a:t>L</a:t>
            </a:r>
            <a:r>
              <a:rPr lang="es-CO" dirty="0" smtClean="0"/>
              <a:t>os </a:t>
            </a:r>
            <a:r>
              <a:rPr lang="es-CO" dirty="0"/>
              <a:t>beneficios de las habilidades no se restringen al plano individual. </a:t>
            </a:r>
          </a:p>
          <a:p>
            <a:pPr marL="0" indent="0" algn="just">
              <a:buNone/>
            </a:pPr>
            <a:r>
              <a:rPr lang="es-CO" dirty="0"/>
              <a:t>A nivel social, una población con mas habilidades </a:t>
            </a:r>
            <a:r>
              <a:rPr lang="es-CO" dirty="0" smtClean="0"/>
              <a:t>podrá:</a:t>
            </a:r>
          </a:p>
          <a:p>
            <a:pPr algn="just">
              <a:buFontTx/>
              <a:buChar char="-"/>
            </a:pPr>
            <a:r>
              <a:rPr lang="es-CO" dirty="0"/>
              <a:t>C</a:t>
            </a:r>
            <a:r>
              <a:rPr lang="es-CO" dirty="0" smtClean="0"/>
              <a:t>oordinar </a:t>
            </a:r>
            <a:r>
              <a:rPr lang="es-CO" dirty="0"/>
              <a:t>mejor  las acciones necesarias para la provisión de bienes y servicios públicos de calidad, </a:t>
            </a:r>
            <a:endParaRPr lang="es-CO" dirty="0" smtClean="0"/>
          </a:p>
          <a:p>
            <a:pPr algn="just">
              <a:buFontTx/>
              <a:buChar char="-"/>
            </a:pPr>
            <a:r>
              <a:rPr lang="es-CO" dirty="0"/>
              <a:t>C</a:t>
            </a:r>
            <a:r>
              <a:rPr lang="es-CO" dirty="0" smtClean="0"/>
              <a:t>ontrolar </a:t>
            </a:r>
            <a:r>
              <a:rPr lang="es-CO" dirty="0"/>
              <a:t>mejor las amenazas a la salud pública (epidemias, pandemias, por ejemplo</a:t>
            </a:r>
            <a:r>
              <a:rPr lang="es-CO" dirty="0" smtClean="0"/>
              <a:t>)</a:t>
            </a:r>
          </a:p>
          <a:p>
            <a:pPr algn="just">
              <a:buFontTx/>
              <a:buChar char="-"/>
            </a:pPr>
            <a:r>
              <a:rPr lang="es-CO" dirty="0" smtClean="0"/>
              <a:t> Tener </a:t>
            </a:r>
            <a:r>
              <a:rPr lang="es-CO" dirty="0"/>
              <a:t>menores niveles de conflicto interno. </a:t>
            </a:r>
            <a:endParaRPr lang="es-CO" dirty="0" smtClean="0"/>
          </a:p>
          <a:p>
            <a:pPr algn="just">
              <a:buFontTx/>
              <a:buChar char="-"/>
            </a:pPr>
            <a:endParaRPr lang="es-CO" dirty="0"/>
          </a:p>
          <a:p>
            <a:endParaRPr lang="es-ES" dirty="0"/>
          </a:p>
        </p:txBody>
      </p:sp>
      <p:pic>
        <p:nvPicPr>
          <p:cNvPr id="4" name="Imagen 3"/>
          <p:cNvPicPr>
            <a:picLocks noChangeAspect="1"/>
          </p:cNvPicPr>
          <p:nvPr/>
        </p:nvPicPr>
        <p:blipFill rotWithShape="1">
          <a:blip r:embed="rId2">
            <a:alphaModFix amt="50000"/>
          </a:blip>
          <a:srcRect t="32317" b="31892"/>
          <a:stretch/>
        </p:blipFill>
        <p:spPr>
          <a:xfrm>
            <a:off x="7120494" y="3839882"/>
            <a:ext cx="5028176" cy="2958357"/>
          </a:xfrm>
          <a:prstGeom prst="rect">
            <a:avLst/>
          </a:prstGeom>
        </p:spPr>
      </p:pic>
      <p:sp>
        <p:nvSpPr>
          <p:cNvPr id="5" name="CuadroTexto 4"/>
          <p:cNvSpPr txBox="1"/>
          <p:nvPr/>
        </p:nvSpPr>
        <p:spPr>
          <a:xfrm>
            <a:off x="648484" y="5199537"/>
            <a:ext cx="6358218" cy="1154162"/>
          </a:xfrm>
          <a:prstGeom prst="rect">
            <a:avLst/>
          </a:prstGeom>
          <a:solidFill>
            <a:schemeClr val="accent2">
              <a:lumMod val="20000"/>
              <a:lumOff val="80000"/>
            </a:schemeClr>
          </a:solidFill>
        </p:spPr>
        <p:txBody>
          <a:bodyPr wrap="none" rtlCol="0">
            <a:spAutoFit/>
          </a:bodyPr>
          <a:lstStyle/>
          <a:p>
            <a:pPr algn="just"/>
            <a:r>
              <a:rPr lang="es-CO" sz="2300" dirty="0"/>
              <a:t>Es decir, las habilidades individuales imponen </a:t>
            </a:r>
          </a:p>
          <a:p>
            <a:pPr algn="just"/>
            <a:r>
              <a:rPr lang="es-CO" sz="2300" dirty="0"/>
              <a:t>externalidades positivas al resto de la sociedad.</a:t>
            </a:r>
          </a:p>
          <a:p>
            <a:endParaRPr lang="es-ES" sz="2300" dirty="0"/>
          </a:p>
        </p:txBody>
      </p:sp>
    </p:spTree>
    <p:extLst>
      <p:ext uri="{BB962C8B-B14F-4D97-AF65-F5344CB8AC3E}">
        <p14:creationId xmlns:p14="http://schemas.microsoft.com/office/powerpoint/2010/main" val="11654147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138706" y="94130"/>
            <a:ext cx="7388663" cy="1056341"/>
          </a:xfrm>
        </p:spPr>
        <p:txBody>
          <a:bodyPr/>
          <a:lstStyle/>
          <a:p>
            <a:r>
              <a:rPr lang="es-CO" sz="4000" b="1" dirty="0">
                <a:solidFill>
                  <a:srgbClr val="56633C"/>
                </a:solidFill>
              </a:rPr>
              <a:t>Las habilidades evolucionan</a:t>
            </a:r>
            <a:endParaRPr lang="es-ES" sz="4000" dirty="0"/>
          </a:p>
        </p:txBody>
      </p:sp>
      <p:pic>
        <p:nvPicPr>
          <p:cNvPr id="5" name="Picture 3" descr="R001-015"/>
          <p:cNvPicPr>
            <a:picLocks noChangeAspect="1" noChangeArrowheads="1"/>
          </p:cNvPicPr>
          <p:nvPr/>
        </p:nvPicPr>
        <p:blipFill>
          <a:blip r:embed="rId2" cstate="print">
            <a:extLst>
              <a:ext uri="{28A0092B-C50C-407E-A947-70E740481C1C}">
                <a14:useLocalDpi xmlns:a14="http://schemas.microsoft.com/office/drawing/2010/main" val="0"/>
              </a:ext>
            </a:extLst>
          </a:blip>
          <a:srcRect l="21681" t="-1534"/>
          <a:stretch>
            <a:fillRect/>
          </a:stretch>
        </p:blipFill>
        <p:spPr bwMode="auto">
          <a:xfrm>
            <a:off x="0" y="2629648"/>
            <a:ext cx="4424557" cy="388469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4" name="Marcador de contenido 2"/>
          <p:cNvSpPr>
            <a:spLocks noGrp="1"/>
          </p:cNvSpPr>
          <p:nvPr>
            <p:ph idx="1"/>
          </p:nvPr>
        </p:nvSpPr>
        <p:spPr>
          <a:xfrm>
            <a:off x="4616824" y="2435409"/>
            <a:ext cx="7425764" cy="4407921"/>
          </a:xfrm>
        </p:spPr>
        <p:txBody>
          <a:bodyPr>
            <a:normAutofit/>
          </a:bodyPr>
          <a:lstStyle/>
          <a:p>
            <a:pPr marL="0" indent="0">
              <a:buNone/>
            </a:pPr>
            <a:r>
              <a:rPr lang="es-CO" dirty="0" smtClean="0">
                <a:solidFill>
                  <a:schemeClr val="tx1"/>
                </a:solidFill>
              </a:rPr>
              <a:t>Hace </a:t>
            </a:r>
            <a:r>
              <a:rPr lang="es-CO" dirty="0">
                <a:solidFill>
                  <a:schemeClr val="tx1"/>
                </a:solidFill>
              </a:rPr>
              <a:t>decenas de miles de </a:t>
            </a:r>
            <a:r>
              <a:rPr lang="es-CO" dirty="0" smtClean="0">
                <a:solidFill>
                  <a:schemeClr val="tx1"/>
                </a:solidFill>
              </a:rPr>
              <a:t>años </a:t>
            </a:r>
            <a:r>
              <a:rPr lang="es-CO" dirty="0">
                <a:solidFill>
                  <a:schemeClr val="tx1"/>
                </a:solidFill>
              </a:rPr>
              <a:t>las </a:t>
            </a:r>
            <a:r>
              <a:rPr lang="es-CO" dirty="0" smtClean="0">
                <a:solidFill>
                  <a:schemeClr val="tx1"/>
                </a:solidFill>
              </a:rPr>
              <a:t>destrezas físicas </a:t>
            </a:r>
            <a:r>
              <a:rPr lang="es-CO" dirty="0">
                <a:solidFill>
                  <a:schemeClr val="tx1"/>
                </a:solidFill>
              </a:rPr>
              <a:t>para procurarse el alimento y protegerse de los peligros de la </a:t>
            </a:r>
            <a:r>
              <a:rPr lang="es-CO" dirty="0" smtClean="0">
                <a:solidFill>
                  <a:schemeClr val="tx1"/>
                </a:solidFill>
              </a:rPr>
              <a:t>naturaleza eran cruciales. </a:t>
            </a:r>
          </a:p>
          <a:p>
            <a:pPr marL="0" indent="0">
              <a:buNone/>
            </a:pPr>
            <a:r>
              <a:rPr lang="es-CO" dirty="0" smtClean="0">
                <a:solidFill>
                  <a:schemeClr val="tx1"/>
                </a:solidFill>
              </a:rPr>
              <a:t>Hoy altos </a:t>
            </a:r>
            <a:r>
              <a:rPr lang="es-CO" dirty="0">
                <a:solidFill>
                  <a:schemeClr val="tx1"/>
                </a:solidFill>
              </a:rPr>
              <a:t>niveles de ciertas </a:t>
            </a:r>
            <a:r>
              <a:rPr lang="es-CO" dirty="0" smtClean="0">
                <a:solidFill>
                  <a:schemeClr val="tx1"/>
                </a:solidFill>
              </a:rPr>
              <a:t>habilidades cognitivas y socioemocionales, como  </a:t>
            </a:r>
            <a:r>
              <a:rPr lang="es-CO" dirty="0">
                <a:solidFill>
                  <a:schemeClr val="tx1"/>
                </a:solidFill>
              </a:rPr>
              <a:t>razonamiento </a:t>
            </a:r>
            <a:r>
              <a:rPr lang="es-CO" dirty="0" smtClean="0">
                <a:solidFill>
                  <a:schemeClr val="tx1"/>
                </a:solidFill>
              </a:rPr>
              <a:t>matemático,  manejo adecuado </a:t>
            </a:r>
            <a:r>
              <a:rPr lang="es-CO" dirty="0">
                <a:solidFill>
                  <a:schemeClr val="tx1"/>
                </a:solidFill>
              </a:rPr>
              <a:t>del </a:t>
            </a:r>
            <a:r>
              <a:rPr lang="es-CO" dirty="0" smtClean="0">
                <a:solidFill>
                  <a:schemeClr val="tx1"/>
                </a:solidFill>
              </a:rPr>
              <a:t>lenguaje,  </a:t>
            </a:r>
            <a:r>
              <a:rPr lang="es-CO" dirty="0">
                <a:solidFill>
                  <a:schemeClr val="tx1"/>
                </a:solidFill>
              </a:rPr>
              <a:t>autoeficacia </a:t>
            </a:r>
            <a:r>
              <a:rPr lang="es-CO" dirty="0" smtClean="0">
                <a:solidFill>
                  <a:schemeClr val="tx1"/>
                </a:solidFill>
              </a:rPr>
              <a:t>y  perseverancia, tienen una </a:t>
            </a:r>
            <a:r>
              <a:rPr lang="es-CO" dirty="0">
                <a:solidFill>
                  <a:schemeClr val="tx1"/>
                </a:solidFill>
              </a:rPr>
              <a:t>injerencia mayor en determinar la calidad de vida de </a:t>
            </a:r>
            <a:r>
              <a:rPr lang="es-CO" dirty="0" smtClean="0">
                <a:solidFill>
                  <a:schemeClr val="tx1"/>
                </a:solidFill>
              </a:rPr>
              <a:t>las personas </a:t>
            </a:r>
            <a:r>
              <a:rPr lang="es-CO" dirty="0">
                <a:solidFill>
                  <a:schemeClr val="tx1"/>
                </a:solidFill>
              </a:rPr>
              <a:t>y de los </a:t>
            </a:r>
            <a:r>
              <a:rPr lang="es-CO" dirty="0" smtClean="0">
                <a:solidFill>
                  <a:schemeClr val="tx1"/>
                </a:solidFill>
              </a:rPr>
              <a:t>países. </a:t>
            </a:r>
          </a:p>
          <a:p>
            <a:pPr marL="0" indent="0">
              <a:buNone/>
            </a:pPr>
            <a:r>
              <a:rPr lang="es-CO" dirty="0" smtClean="0">
                <a:solidFill>
                  <a:schemeClr val="tx1"/>
                </a:solidFill>
              </a:rPr>
              <a:t>Los </a:t>
            </a:r>
            <a:r>
              <a:rPr lang="es-CO" dirty="0">
                <a:solidFill>
                  <a:schemeClr val="tx1"/>
                </a:solidFill>
              </a:rPr>
              <a:t>cambios </a:t>
            </a:r>
            <a:r>
              <a:rPr lang="es-CO" dirty="0" smtClean="0">
                <a:solidFill>
                  <a:schemeClr val="tx1"/>
                </a:solidFill>
              </a:rPr>
              <a:t>tecnológicos </a:t>
            </a:r>
            <a:r>
              <a:rPr lang="es-CO" dirty="0">
                <a:solidFill>
                  <a:schemeClr val="tx1"/>
                </a:solidFill>
              </a:rPr>
              <a:t>y de </a:t>
            </a:r>
            <a:r>
              <a:rPr lang="es-CO" dirty="0" smtClean="0">
                <a:solidFill>
                  <a:schemeClr val="tx1"/>
                </a:solidFill>
              </a:rPr>
              <a:t>organización </a:t>
            </a:r>
            <a:r>
              <a:rPr lang="es-CO" dirty="0">
                <a:solidFill>
                  <a:schemeClr val="tx1"/>
                </a:solidFill>
              </a:rPr>
              <a:t>social </a:t>
            </a:r>
            <a:r>
              <a:rPr lang="es-CO" dirty="0" smtClean="0">
                <a:solidFill>
                  <a:schemeClr val="tx1"/>
                </a:solidFill>
              </a:rPr>
              <a:t>son clave </a:t>
            </a:r>
            <a:r>
              <a:rPr lang="es-CO" dirty="0">
                <a:solidFill>
                  <a:schemeClr val="tx1"/>
                </a:solidFill>
              </a:rPr>
              <a:t>a la hora de entender cuales </a:t>
            </a:r>
            <a:r>
              <a:rPr lang="es-CO" dirty="0" smtClean="0">
                <a:solidFill>
                  <a:schemeClr val="tx1"/>
                </a:solidFill>
              </a:rPr>
              <a:t>serán </a:t>
            </a:r>
            <a:r>
              <a:rPr lang="es-CO" dirty="0">
                <a:solidFill>
                  <a:schemeClr val="tx1"/>
                </a:solidFill>
              </a:rPr>
              <a:t>las habilidades que se </a:t>
            </a:r>
            <a:r>
              <a:rPr lang="es-CO" dirty="0" smtClean="0">
                <a:solidFill>
                  <a:schemeClr val="tx1"/>
                </a:solidFill>
              </a:rPr>
              <a:t>requerirán </a:t>
            </a:r>
            <a:r>
              <a:rPr lang="es-CO" dirty="0">
                <a:solidFill>
                  <a:schemeClr val="tx1"/>
                </a:solidFill>
              </a:rPr>
              <a:t>en </a:t>
            </a:r>
            <a:r>
              <a:rPr lang="es-CO" dirty="0" smtClean="0">
                <a:solidFill>
                  <a:schemeClr val="tx1"/>
                </a:solidFill>
              </a:rPr>
              <a:t>los años venideros.</a:t>
            </a:r>
            <a:endParaRPr lang="es-CO" dirty="0">
              <a:solidFill>
                <a:schemeClr val="tx1"/>
              </a:solidFill>
            </a:endParaRPr>
          </a:p>
        </p:txBody>
      </p:sp>
      <p:sp>
        <p:nvSpPr>
          <p:cNvPr id="7" name="Rectángulo 6"/>
          <p:cNvSpPr/>
          <p:nvPr/>
        </p:nvSpPr>
        <p:spPr>
          <a:xfrm>
            <a:off x="492199" y="1183188"/>
            <a:ext cx="11460742" cy="1107996"/>
          </a:xfrm>
          <a:prstGeom prst="rect">
            <a:avLst/>
          </a:prstGeom>
        </p:spPr>
        <p:txBody>
          <a:bodyPr wrap="square">
            <a:spAutoFit/>
          </a:bodyPr>
          <a:lstStyle/>
          <a:p>
            <a:pPr lvl="0">
              <a:spcBef>
                <a:spcPts val="2000"/>
              </a:spcBef>
              <a:buClr>
                <a:prstClr val="black">
                  <a:lumMod val="75000"/>
                  <a:lumOff val="25000"/>
                </a:prstClr>
              </a:buClr>
              <a:buSzPct val="75000"/>
            </a:pPr>
            <a:r>
              <a:rPr lang="es-CO" sz="2200" dirty="0" smtClean="0">
                <a:solidFill>
                  <a:prstClr val="black"/>
                </a:solidFill>
              </a:rPr>
              <a:t>El bebé al nacer trae un extraordinario equipamento que </a:t>
            </a:r>
            <a:r>
              <a:rPr lang="es-CO" sz="2200" dirty="0">
                <a:solidFill>
                  <a:prstClr val="black"/>
                </a:solidFill>
              </a:rPr>
              <a:t>le </a:t>
            </a:r>
            <a:r>
              <a:rPr lang="es-CO" sz="2200" dirty="0" smtClean="0">
                <a:solidFill>
                  <a:prstClr val="black"/>
                </a:solidFill>
              </a:rPr>
              <a:t>permite descubrir el mundo e interactuar con él para habitarlo adecuadamente e </a:t>
            </a:r>
            <a:r>
              <a:rPr lang="es-CO" sz="2200" dirty="0">
                <a:solidFill>
                  <a:prstClr val="black"/>
                </a:solidFill>
              </a:rPr>
              <a:t>ir aprendiendo de éste para adquirir nuevas habilidades y enriquecerlas de acuerdo a sus necesidades y retos.</a:t>
            </a:r>
          </a:p>
        </p:txBody>
      </p:sp>
    </p:spTree>
    <p:extLst>
      <p:ext uri="{BB962C8B-B14F-4D97-AF65-F5344CB8AC3E}">
        <p14:creationId xmlns:p14="http://schemas.microsoft.com/office/powerpoint/2010/main" val="9701899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64634" y="328707"/>
            <a:ext cx="10862735" cy="814299"/>
          </a:xfrm>
        </p:spPr>
        <p:txBody>
          <a:bodyPr/>
          <a:lstStyle/>
          <a:p>
            <a:r>
              <a:rPr lang="es-CO" sz="4000" b="1" dirty="0" smtClean="0">
                <a:solidFill>
                  <a:srgbClr val="56633C"/>
                </a:solidFill>
              </a:rPr>
              <a:t>Nuevas habilidades </a:t>
            </a:r>
            <a:endParaRPr lang="es-CO" sz="4000" b="1" dirty="0">
              <a:solidFill>
                <a:srgbClr val="56633C"/>
              </a:solidFill>
            </a:endParaRPr>
          </a:p>
        </p:txBody>
      </p:sp>
      <p:pic>
        <p:nvPicPr>
          <p:cNvPr id="5" name="3 Imagen" descr="DSCF0330"/>
          <p:cNvPicPr>
            <a:picLocks noChangeAspect="1" noChangeArrowheads="1"/>
          </p:cNvPicPr>
          <p:nvPr/>
        </p:nvPicPr>
        <p:blipFill>
          <a:blip r:embed="rId2">
            <a:extLst>
              <a:ext uri="{28A0092B-C50C-407E-A947-70E740481C1C}">
                <a14:useLocalDpi xmlns:a14="http://schemas.microsoft.com/office/drawing/2010/main" val="0"/>
              </a:ext>
            </a:extLst>
          </a:blip>
          <a:srcRect l="2817" t="10527" b="3510"/>
          <a:stretch>
            <a:fillRect/>
          </a:stretch>
        </p:blipFill>
        <p:spPr bwMode="auto">
          <a:xfrm>
            <a:off x="1553871" y="1171280"/>
            <a:ext cx="8679835" cy="5582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44495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3156413653"/>
              </p:ext>
            </p:extLst>
          </p:nvPr>
        </p:nvGraphicFramePr>
        <p:xfrm>
          <a:off x="298825" y="313765"/>
          <a:ext cx="11459882" cy="62304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782001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a 4"/>
          <p:cNvGraphicFramePr/>
          <p:nvPr>
            <p:extLst>
              <p:ext uri="{D42A27DB-BD31-4B8C-83A1-F6EECF244321}">
                <p14:modId xmlns:p14="http://schemas.microsoft.com/office/powerpoint/2010/main" val="3283001938"/>
              </p:ext>
            </p:extLst>
          </p:nvPr>
        </p:nvGraphicFramePr>
        <p:xfrm>
          <a:off x="403411" y="433294"/>
          <a:ext cx="11654117" cy="63201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604509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542125" y="254006"/>
            <a:ext cx="7622023" cy="646331"/>
          </a:xfrm>
          <a:prstGeom prst="rect">
            <a:avLst/>
          </a:prstGeom>
          <a:noFill/>
          <a:ln>
            <a:solidFill>
              <a:schemeClr val="accent2"/>
            </a:solidFill>
          </a:ln>
        </p:spPr>
        <p:txBody>
          <a:bodyPr wrap="none" rtlCol="0">
            <a:spAutoFit/>
          </a:bodyPr>
          <a:lstStyle/>
          <a:p>
            <a:r>
              <a:rPr lang="es-ES" sz="3600" dirty="0" smtClean="0">
                <a:solidFill>
                  <a:schemeClr val="tx2">
                    <a:lumMod val="75000"/>
                  </a:schemeClr>
                </a:solidFill>
              </a:rPr>
              <a:t>Cómo se  adquieren las habilidades?</a:t>
            </a:r>
            <a:endParaRPr lang="es-ES" sz="3600" dirty="0">
              <a:solidFill>
                <a:schemeClr val="tx2">
                  <a:lumMod val="75000"/>
                </a:schemeClr>
              </a:solidFill>
            </a:endParaRPr>
          </a:p>
        </p:txBody>
      </p:sp>
      <p:graphicFrame>
        <p:nvGraphicFramePr>
          <p:cNvPr id="3" name="Tabla 2"/>
          <p:cNvGraphicFramePr>
            <a:graphicFrameLocks noGrp="1"/>
          </p:cNvGraphicFramePr>
          <p:nvPr>
            <p:extLst>
              <p:ext uri="{D42A27DB-BD31-4B8C-83A1-F6EECF244321}">
                <p14:modId xmlns:p14="http://schemas.microsoft.com/office/powerpoint/2010/main" val="2358646725"/>
              </p:ext>
            </p:extLst>
          </p:nvPr>
        </p:nvGraphicFramePr>
        <p:xfrm>
          <a:off x="493047" y="1197780"/>
          <a:ext cx="8591187" cy="5397070"/>
        </p:xfrm>
        <a:graphic>
          <a:graphicData uri="http://schemas.openxmlformats.org/drawingml/2006/table">
            <a:tbl>
              <a:tblPr firstRow="1" bandRow="1">
                <a:tableStyleId>{3C2FFA5D-87B4-456A-9821-1D502468CF0F}</a:tableStyleId>
              </a:tblPr>
              <a:tblGrid>
                <a:gridCol w="3142745"/>
                <a:gridCol w="2584713"/>
                <a:gridCol w="2863729"/>
              </a:tblGrid>
              <a:tr h="366815">
                <a:tc>
                  <a:txBody>
                    <a:bodyPr/>
                    <a:lstStyle/>
                    <a:p>
                      <a:r>
                        <a:rPr lang="es-ES" dirty="0" smtClean="0"/>
                        <a:t>Desarrollo Cognitivo</a:t>
                      </a:r>
                      <a:endParaRPr lang="es-ES" dirty="0"/>
                    </a:p>
                  </a:txBody>
                  <a:tcPr/>
                </a:tc>
                <a:tc>
                  <a:txBody>
                    <a:bodyPr/>
                    <a:lstStyle/>
                    <a:p>
                      <a:r>
                        <a:rPr lang="es-ES" dirty="0" smtClean="0"/>
                        <a:t>    Socioemocional</a:t>
                      </a:r>
                      <a:endParaRPr lang="es-ES" dirty="0"/>
                    </a:p>
                  </a:txBody>
                  <a:tcPr/>
                </a:tc>
                <a:tc>
                  <a:txBody>
                    <a:bodyPr/>
                    <a:lstStyle/>
                    <a:p>
                      <a:r>
                        <a:rPr lang="es-ES" dirty="0" smtClean="0"/>
                        <a:t>              Físico</a:t>
                      </a:r>
                      <a:endParaRPr lang="es-ES" dirty="0"/>
                    </a:p>
                  </a:txBody>
                  <a:tcPr/>
                </a:tc>
              </a:tr>
              <a:tr h="1447161">
                <a:tc>
                  <a:txBody>
                    <a:bodyPr/>
                    <a:lstStyle/>
                    <a:p>
                      <a:r>
                        <a:rPr lang="es-ES" dirty="0" smtClean="0"/>
                        <a:t>Cambios en comprensión verbal, argumentación, velocidad de procedimientos. Cambios en tipos de memoria</a:t>
                      </a:r>
                      <a:endParaRPr lang="es-ES" dirty="0"/>
                    </a:p>
                  </a:txBody>
                  <a:tcPr/>
                </a:tc>
                <a:tc>
                  <a:txBody>
                    <a:bodyPr/>
                    <a:lstStyle/>
                    <a:p>
                      <a:r>
                        <a:rPr lang="es-ES" dirty="0" err="1" smtClean="0"/>
                        <a:t>Resiliencia</a:t>
                      </a:r>
                      <a:r>
                        <a:rPr lang="es-ES" dirty="0" smtClean="0"/>
                        <a:t>.</a:t>
                      </a:r>
                    </a:p>
                    <a:p>
                      <a:r>
                        <a:rPr lang="es-ES" dirty="0" smtClean="0"/>
                        <a:t>Habilidades interpersonales y de negociación</a:t>
                      </a:r>
                    </a:p>
                    <a:p>
                      <a:endParaRPr lang="es-ES" dirty="0"/>
                    </a:p>
                  </a:txBody>
                  <a:tcPr/>
                </a:tc>
                <a:tc>
                  <a:txBody>
                    <a:bodyPr/>
                    <a:lstStyle/>
                    <a:p>
                      <a:r>
                        <a:rPr lang="es-ES" dirty="0" smtClean="0"/>
                        <a:t>Picos máximos de fuerza física</a:t>
                      </a:r>
                      <a:r>
                        <a:rPr lang="es-ES" baseline="0" dirty="0" smtClean="0"/>
                        <a:t> y habilidades motoras.</a:t>
                      </a:r>
                      <a:endParaRPr lang="es-ES" dirty="0"/>
                    </a:p>
                  </a:txBody>
                  <a:tcPr/>
                </a:tc>
              </a:tr>
              <a:tr h="1447161">
                <a:tc>
                  <a:txBody>
                    <a:bodyPr/>
                    <a:lstStyle/>
                    <a:p>
                      <a:r>
                        <a:rPr lang="es-ES" dirty="0" smtClean="0"/>
                        <a:t>Argumentación y análisis. Habilidades matemáticas. Lectura- escritura</a:t>
                      </a:r>
                      <a:endParaRPr lang="es-ES" dirty="0"/>
                    </a:p>
                  </a:txBody>
                  <a:tcPr/>
                </a:tc>
                <a:tc>
                  <a:txBody>
                    <a:bodyPr/>
                    <a:lstStyle/>
                    <a:p>
                      <a:r>
                        <a:rPr lang="es-ES" dirty="0" smtClean="0"/>
                        <a:t>Decisiones independientes. Resolución de conflictos. Identidad, confianza en sí, otros.</a:t>
                      </a:r>
                      <a:endParaRPr lang="es-ES" dirty="0"/>
                    </a:p>
                  </a:txBody>
                  <a:tcPr/>
                </a:tc>
                <a:tc>
                  <a:txBody>
                    <a:bodyPr/>
                    <a:lstStyle/>
                    <a:p>
                      <a:r>
                        <a:rPr lang="es-ES" dirty="0" smtClean="0"/>
                        <a:t>Cambios en el sistema reproductivo. Independencia física (fuerza, velocidad, coordinación, control)</a:t>
                      </a:r>
                      <a:endParaRPr lang="es-ES" dirty="0"/>
                    </a:p>
                  </a:txBody>
                  <a:tcPr/>
                </a:tc>
              </a:tr>
              <a:tr h="1718504">
                <a:tc>
                  <a:txBody>
                    <a:bodyPr/>
                    <a:lstStyle/>
                    <a:p>
                      <a:r>
                        <a:rPr lang="es-ES" dirty="0" smtClean="0"/>
                        <a:t>Comunicación oral, reconocimientos de figuras, colores, números.</a:t>
                      </a:r>
                      <a:r>
                        <a:rPr lang="es-ES" baseline="0" dirty="0" smtClean="0"/>
                        <a:t> Reconocimiento del lenguaje. </a:t>
                      </a:r>
                      <a:endParaRPr lang="es-ES" dirty="0"/>
                    </a:p>
                  </a:txBody>
                  <a:tcPr/>
                </a:tc>
                <a:tc>
                  <a:txBody>
                    <a:bodyPr/>
                    <a:lstStyle/>
                    <a:p>
                      <a:r>
                        <a:rPr lang="es-ES" dirty="0" smtClean="0"/>
                        <a:t>Confianza,</a:t>
                      </a:r>
                      <a:r>
                        <a:rPr lang="es-ES" baseline="0" dirty="0" smtClean="0"/>
                        <a:t> autoconsciencia de sí, autoestima, seguridad</a:t>
                      </a:r>
                    </a:p>
                    <a:p>
                      <a:r>
                        <a:rPr lang="es-ES" baseline="0" dirty="0" smtClean="0"/>
                        <a:t>Reconocimiento de emociones y de reglas</a:t>
                      </a:r>
                      <a:endParaRPr lang="es-ES" dirty="0"/>
                    </a:p>
                  </a:txBody>
                  <a:tcPr/>
                </a:tc>
                <a:tc>
                  <a:txBody>
                    <a:bodyPr/>
                    <a:lstStyle/>
                    <a:p>
                      <a:r>
                        <a:rPr lang="es-ES" dirty="0" smtClean="0"/>
                        <a:t>Desarrollo óseo, muscular, cerebral.</a:t>
                      </a:r>
                    </a:p>
                    <a:p>
                      <a:pPr marL="0" marR="0" indent="0" algn="l" defTabSz="914400" rtl="0" eaLnBrk="1" fontAlgn="auto" latinLnBrk="0" hangingPunct="1">
                        <a:lnSpc>
                          <a:spcPct val="100000"/>
                        </a:lnSpc>
                        <a:spcBef>
                          <a:spcPts val="0"/>
                        </a:spcBef>
                        <a:spcAft>
                          <a:spcPts val="0"/>
                        </a:spcAft>
                        <a:buClrTx/>
                        <a:buSzTx/>
                        <a:buFontTx/>
                        <a:buNone/>
                        <a:tabLst/>
                        <a:defRPr/>
                      </a:pPr>
                      <a:r>
                        <a:rPr lang="es-ES" baseline="0" dirty="0" smtClean="0"/>
                        <a:t>Motricidad fina y gruesa.</a:t>
                      </a:r>
                      <a:endParaRPr lang="es-ES" dirty="0" smtClean="0"/>
                    </a:p>
                    <a:p>
                      <a:r>
                        <a:rPr lang="es-ES" dirty="0" smtClean="0"/>
                        <a:t>Manejo del espacio</a:t>
                      </a:r>
                    </a:p>
                    <a:p>
                      <a:r>
                        <a:rPr lang="es-ES" dirty="0" smtClean="0"/>
                        <a:t>Establecer estructuras cerebrales</a:t>
                      </a:r>
                      <a:endParaRPr lang="es-ES" dirty="0"/>
                    </a:p>
                  </a:txBody>
                  <a:tcPr/>
                </a:tc>
              </a:tr>
              <a:tr h="366815">
                <a:tc gridSpan="3">
                  <a:txBody>
                    <a:bodyPr/>
                    <a:lstStyle/>
                    <a:p>
                      <a:pPr algn="ctr"/>
                      <a:r>
                        <a:rPr lang="es-ES" dirty="0" smtClean="0">
                          <a:solidFill>
                            <a:schemeClr val="bg1"/>
                          </a:solidFill>
                        </a:rPr>
                        <a:t>Condiciones de salud de la madre y el feto</a:t>
                      </a:r>
                      <a:endParaRPr lang="es-ES" dirty="0">
                        <a:solidFill>
                          <a:schemeClr val="bg1"/>
                        </a:solidFill>
                      </a:endParaRPr>
                    </a:p>
                  </a:txBody>
                  <a:tcPr>
                    <a:solidFill>
                      <a:schemeClr val="tx2">
                        <a:lumMod val="50000"/>
                      </a:schemeClr>
                    </a:solidFill>
                  </a:tcPr>
                </a:tc>
                <a:tc hMerge="1">
                  <a:txBody>
                    <a:bodyPr/>
                    <a:lstStyle/>
                    <a:p>
                      <a:endParaRPr lang="es-ES" dirty="0"/>
                    </a:p>
                  </a:txBody>
                  <a:tcPr/>
                </a:tc>
                <a:tc hMerge="1">
                  <a:txBody>
                    <a:bodyPr/>
                    <a:lstStyle/>
                    <a:p>
                      <a:endParaRPr lang="es-ES" dirty="0"/>
                    </a:p>
                  </a:txBody>
                  <a:tcPr/>
                </a:tc>
              </a:tr>
            </a:tbl>
          </a:graphicData>
        </a:graphic>
      </p:graphicFrame>
      <p:cxnSp>
        <p:nvCxnSpPr>
          <p:cNvPr id="5" name="Conector recto de flecha 4"/>
          <p:cNvCxnSpPr/>
          <p:nvPr/>
        </p:nvCxnSpPr>
        <p:spPr>
          <a:xfrm flipH="1" flipV="1">
            <a:off x="9532466" y="1001059"/>
            <a:ext cx="29882" cy="548341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6" name="CuadroTexto 5"/>
          <p:cNvSpPr txBox="1"/>
          <p:nvPr/>
        </p:nvSpPr>
        <p:spPr>
          <a:xfrm>
            <a:off x="10040463" y="6155767"/>
            <a:ext cx="1903085" cy="369332"/>
          </a:xfrm>
          <a:prstGeom prst="rect">
            <a:avLst/>
          </a:prstGeom>
          <a:noFill/>
        </p:spPr>
        <p:txBody>
          <a:bodyPr wrap="none" rtlCol="0">
            <a:spAutoFit/>
          </a:bodyPr>
          <a:lstStyle/>
          <a:p>
            <a:r>
              <a:rPr lang="es-ES" dirty="0" smtClean="0"/>
              <a:t>Periodo prenatal</a:t>
            </a:r>
            <a:endParaRPr lang="es-ES" dirty="0"/>
          </a:p>
        </p:txBody>
      </p:sp>
      <p:sp>
        <p:nvSpPr>
          <p:cNvPr id="8" name="CuadroTexto 7"/>
          <p:cNvSpPr txBox="1"/>
          <p:nvPr/>
        </p:nvSpPr>
        <p:spPr>
          <a:xfrm>
            <a:off x="9980699" y="5020239"/>
            <a:ext cx="1008472" cy="369332"/>
          </a:xfrm>
          <a:prstGeom prst="rect">
            <a:avLst/>
          </a:prstGeom>
          <a:noFill/>
        </p:spPr>
        <p:txBody>
          <a:bodyPr wrap="none" rtlCol="0">
            <a:spAutoFit/>
          </a:bodyPr>
          <a:lstStyle/>
          <a:p>
            <a:r>
              <a:rPr lang="es-ES" dirty="0" smtClean="0"/>
              <a:t>Infancia</a:t>
            </a:r>
            <a:endParaRPr lang="es-ES" dirty="0"/>
          </a:p>
        </p:txBody>
      </p:sp>
      <p:sp>
        <p:nvSpPr>
          <p:cNvPr id="9" name="CuadroTexto 8"/>
          <p:cNvSpPr txBox="1"/>
          <p:nvPr/>
        </p:nvSpPr>
        <p:spPr>
          <a:xfrm>
            <a:off x="9861171" y="3466356"/>
            <a:ext cx="2209860" cy="369332"/>
          </a:xfrm>
          <a:prstGeom prst="rect">
            <a:avLst/>
          </a:prstGeom>
          <a:noFill/>
        </p:spPr>
        <p:txBody>
          <a:bodyPr wrap="none" rtlCol="0">
            <a:spAutoFit/>
          </a:bodyPr>
          <a:lstStyle/>
          <a:p>
            <a:r>
              <a:rPr lang="es-ES" dirty="0" smtClean="0"/>
              <a:t>Niñez, adolescencia</a:t>
            </a:r>
            <a:endParaRPr lang="es-ES" dirty="0"/>
          </a:p>
        </p:txBody>
      </p:sp>
      <p:sp>
        <p:nvSpPr>
          <p:cNvPr id="10" name="CuadroTexto 9"/>
          <p:cNvSpPr txBox="1"/>
          <p:nvPr/>
        </p:nvSpPr>
        <p:spPr>
          <a:xfrm>
            <a:off x="9816348" y="2121648"/>
            <a:ext cx="1012867" cy="369332"/>
          </a:xfrm>
          <a:prstGeom prst="rect">
            <a:avLst/>
          </a:prstGeom>
          <a:noFill/>
        </p:spPr>
        <p:txBody>
          <a:bodyPr wrap="none" rtlCol="0">
            <a:spAutoFit/>
          </a:bodyPr>
          <a:lstStyle/>
          <a:p>
            <a:r>
              <a:rPr lang="es-ES" dirty="0" smtClean="0"/>
              <a:t>Adultez</a:t>
            </a:r>
            <a:endParaRPr lang="es-ES" dirty="0"/>
          </a:p>
        </p:txBody>
      </p:sp>
      <p:cxnSp>
        <p:nvCxnSpPr>
          <p:cNvPr id="12" name="Conector recto de flecha 11"/>
          <p:cNvCxnSpPr/>
          <p:nvPr/>
        </p:nvCxnSpPr>
        <p:spPr>
          <a:xfrm flipV="1">
            <a:off x="2913528" y="1344706"/>
            <a:ext cx="732118" cy="14941"/>
          </a:xfrm>
          <a:prstGeom prst="straightConnector1">
            <a:avLst/>
          </a:prstGeom>
          <a:ln w="3175" cmpd="sng">
            <a:solidFill>
              <a:schemeClr val="accent5">
                <a:lumMod val="60000"/>
                <a:lumOff val="40000"/>
              </a:schemeClr>
            </a:solidFill>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16" name="Conector recto de flecha 15"/>
          <p:cNvCxnSpPr/>
          <p:nvPr/>
        </p:nvCxnSpPr>
        <p:spPr>
          <a:xfrm flipV="1">
            <a:off x="5695575" y="1362635"/>
            <a:ext cx="732118" cy="14941"/>
          </a:xfrm>
          <a:prstGeom prst="straightConnector1">
            <a:avLst/>
          </a:prstGeom>
          <a:ln w="3175" cmpd="sng">
            <a:solidFill>
              <a:schemeClr val="accent5">
                <a:lumMod val="60000"/>
                <a:lumOff val="40000"/>
              </a:schemeClr>
            </a:solidFill>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18" name="Conector recto 17"/>
          <p:cNvCxnSpPr/>
          <p:nvPr/>
        </p:nvCxnSpPr>
        <p:spPr>
          <a:xfrm>
            <a:off x="2435412" y="971176"/>
            <a:ext cx="5214470" cy="14942"/>
          </a:xfrm>
          <a:prstGeom prst="line">
            <a:avLst/>
          </a:prstGeom>
          <a:ln w="9525" cmpd="sng">
            <a:solidFill>
              <a:srgbClr val="C74444"/>
            </a:solidFill>
            <a:prstDash val="dot"/>
          </a:ln>
        </p:spPr>
        <p:style>
          <a:lnRef idx="2">
            <a:schemeClr val="accent1"/>
          </a:lnRef>
          <a:fillRef idx="0">
            <a:schemeClr val="accent1"/>
          </a:fillRef>
          <a:effectRef idx="1">
            <a:schemeClr val="accent1"/>
          </a:effectRef>
          <a:fontRef idx="minor">
            <a:schemeClr val="tx1"/>
          </a:fontRef>
        </p:style>
      </p:cxnSp>
      <p:cxnSp>
        <p:nvCxnSpPr>
          <p:cNvPr id="20" name="Conector recto de flecha 19"/>
          <p:cNvCxnSpPr/>
          <p:nvPr/>
        </p:nvCxnSpPr>
        <p:spPr>
          <a:xfrm>
            <a:off x="2375648" y="956235"/>
            <a:ext cx="14940" cy="298824"/>
          </a:xfrm>
          <a:prstGeom prst="straightConnector1">
            <a:avLst/>
          </a:prstGeom>
          <a:ln w="3175" cmpd="sng">
            <a:solidFill>
              <a:srgbClr val="C74444"/>
            </a:solidFill>
            <a:tailEnd type="arrow"/>
          </a:ln>
        </p:spPr>
        <p:style>
          <a:lnRef idx="2">
            <a:schemeClr val="accent1"/>
          </a:lnRef>
          <a:fillRef idx="0">
            <a:schemeClr val="accent1"/>
          </a:fillRef>
          <a:effectRef idx="1">
            <a:schemeClr val="accent1"/>
          </a:effectRef>
          <a:fontRef idx="minor">
            <a:schemeClr val="tx1"/>
          </a:fontRef>
        </p:style>
      </p:cxnSp>
      <p:cxnSp>
        <p:nvCxnSpPr>
          <p:cNvPr id="22" name="Conector recto de flecha 21"/>
          <p:cNvCxnSpPr/>
          <p:nvPr/>
        </p:nvCxnSpPr>
        <p:spPr>
          <a:xfrm>
            <a:off x="7620000" y="971176"/>
            <a:ext cx="0" cy="254000"/>
          </a:xfrm>
          <a:prstGeom prst="straightConnector1">
            <a:avLst/>
          </a:prstGeom>
          <a:ln w="3175" cmpd="sng">
            <a:solidFill>
              <a:srgbClr val="C74444"/>
            </a:solidFill>
            <a:tailEnd type="arrow"/>
          </a:ln>
        </p:spPr>
        <p:style>
          <a:lnRef idx="2">
            <a:schemeClr val="accent1"/>
          </a:lnRef>
          <a:fillRef idx="0">
            <a:schemeClr val="accent1"/>
          </a:fillRef>
          <a:effectRef idx="1">
            <a:schemeClr val="accent1"/>
          </a:effectRef>
          <a:fontRef idx="minor">
            <a:schemeClr val="tx1"/>
          </a:fontRef>
        </p:style>
      </p:cxnSp>
      <p:cxnSp>
        <p:nvCxnSpPr>
          <p:cNvPr id="7" name="Conector recto de flecha 6"/>
          <p:cNvCxnSpPr>
            <a:endCxn id="3" idx="0"/>
          </p:cNvCxnSpPr>
          <p:nvPr/>
        </p:nvCxnSpPr>
        <p:spPr>
          <a:xfrm flipH="1">
            <a:off x="4788640" y="1001059"/>
            <a:ext cx="22420" cy="196721"/>
          </a:xfrm>
          <a:prstGeom prst="straightConnector1">
            <a:avLst/>
          </a:prstGeom>
          <a:ln w="3175"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020202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4156649" y="406406"/>
            <a:ext cx="7622023" cy="646331"/>
          </a:xfrm>
          <a:prstGeom prst="rect">
            <a:avLst/>
          </a:prstGeom>
          <a:noFill/>
          <a:ln>
            <a:solidFill>
              <a:schemeClr val="accent2"/>
            </a:solidFill>
          </a:ln>
        </p:spPr>
        <p:txBody>
          <a:bodyPr wrap="none" rtlCol="0">
            <a:spAutoFit/>
          </a:bodyPr>
          <a:lstStyle/>
          <a:p>
            <a:r>
              <a:rPr lang="es-ES" sz="3600" dirty="0" smtClean="0">
                <a:solidFill>
                  <a:schemeClr val="tx2">
                    <a:lumMod val="75000"/>
                  </a:schemeClr>
                </a:solidFill>
              </a:rPr>
              <a:t>Cómo se  adquieren las habilidades?</a:t>
            </a:r>
            <a:endParaRPr lang="es-ES" sz="3600" dirty="0">
              <a:solidFill>
                <a:schemeClr val="tx2">
                  <a:lumMod val="75000"/>
                </a:schemeClr>
              </a:solidFill>
            </a:endParaRPr>
          </a:p>
        </p:txBody>
      </p:sp>
      <p:sp>
        <p:nvSpPr>
          <p:cNvPr id="4" name="CuadroTexto 3"/>
          <p:cNvSpPr txBox="1"/>
          <p:nvPr/>
        </p:nvSpPr>
        <p:spPr>
          <a:xfrm>
            <a:off x="612594" y="1419416"/>
            <a:ext cx="11101288" cy="4832092"/>
          </a:xfrm>
          <a:prstGeom prst="rect">
            <a:avLst/>
          </a:prstGeom>
          <a:noFill/>
        </p:spPr>
        <p:txBody>
          <a:bodyPr wrap="square" rtlCol="0">
            <a:spAutoFit/>
          </a:bodyPr>
          <a:lstStyle/>
          <a:p>
            <a:r>
              <a:rPr lang="es-ES" sz="2200" dirty="0" smtClean="0"/>
              <a:t>El cerebro juega un papel fundamental en la formación de todas las habilidades.</a:t>
            </a:r>
          </a:p>
          <a:p>
            <a:endParaRPr lang="es-ES" sz="2200" dirty="0"/>
          </a:p>
          <a:p>
            <a:r>
              <a:rPr lang="es-ES" sz="2200" dirty="0" smtClean="0"/>
              <a:t>El desarrollo cerebral se va dando a lo largo de toda la vida por la interacción continua entre factores genéticos y ambientales y goza de gran plasticidad, lo que le permite asumir los cambios que se producen en los componentes y conexiones del sistema nervioso.</a:t>
            </a:r>
          </a:p>
          <a:p>
            <a:endParaRPr lang="es-ES" sz="2200" dirty="0"/>
          </a:p>
          <a:p>
            <a:r>
              <a:rPr lang="es-ES" sz="2200" dirty="0" smtClean="0"/>
              <a:t> La plasticidad cerebral consta de varios procesos, entre ellos hay dos que son básicos, bien diferenciados y ocurren de manera desigual a lo largo de la vida: la generación de sinapsis y la mielinización. </a:t>
            </a:r>
          </a:p>
          <a:p>
            <a:endParaRPr lang="es-ES" sz="2200" dirty="0"/>
          </a:p>
          <a:p>
            <a:r>
              <a:rPr lang="es-ES" sz="2200" dirty="0" smtClean="0"/>
              <a:t>Estos procesos configuran la existencia de los denominados períodos “críticos” y “sensibles” en la formación del sistema nervioso y tienen tanto condimentos genéticos como de adaptación al entorno</a:t>
            </a:r>
            <a:endParaRPr lang="es-ES" sz="2200" dirty="0"/>
          </a:p>
        </p:txBody>
      </p:sp>
    </p:spTree>
    <p:extLst>
      <p:ext uri="{BB962C8B-B14F-4D97-AF65-F5344CB8AC3E}">
        <p14:creationId xmlns:p14="http://schemas.microsoft.com/office/powerpoint/2010/main" val="1279029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542125" y="254006"/>
            <a:ext cx="7622023" cy="646331"/>
          </a:xfrm>
          <a:prstGeom prst="rect">
            <a:avLst/>
          </a:prstGeom>
          <a:noFill/>
          <a:ln>
            <a:solidFill>
              <a:schemeClr val="accent2"/>
            </a:solidFill>
          </a:ln>
        </p:spPr>
        <p:txBody>
          <a:bodyPr wrap="none" rtlCol="0">
            <a:spAutoFit/>
          </a:bodyPr>
          <a:lstStyle/>
          <a:p>
            <a:r>
              <a:rPr lang="es-ES" sz="3600" dirty="0" smtClean="0">
                <a:solidFill>
                  <a:schemeClr val="tx2">
                    <a:lumMod val="75000"/>
                  </a:schemeClr>
                </a:solidFill>
              </a:rPr>
              <a:t>Cómo se  adquieren las habilidades?</a:t>
            </a:r>
            <a:endParaRPr lang="es-ES" sz="3600" dirty="0">
              <a:solidFill>
                <a:schemeClr val="tx2">
                  <a:lumMod val="75000"/>
                </a:schemeClr>
              </a:solidFill>
            </a:endParaRPr>
          </a:p>
        </p:txBody>
      </p:sp>
      <p:sp>
        <p:nvSpPr>
          <p:cNvPr id="5" name="Rectángulo 4"/>
          <p:cNvSpPr/>
          <p:nvPr/>
        </p:nvSpPr>
        <p:spPr>
          <a:xfrm>
            <a:off x="821765" y="1792939"/>
            <a:ext cx="2838823" cy="82176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2400" dirty="0" smtClean="0"/>
              <a:t>Procesos</a:t>
            </a:r>
            <a:endParaRPr lang="es-ES" sz="2400" dirty="0"/>
          </a:p>
        </p:txBody>
      </p:sp>
      <p:sp>
        <p:nvSpPr>
          <p:cNvPr id="6" name="Rectángulo 5"/>
          <p:cNvSpPr/>
          <p:nvPr/>
        </p:nvSpPr>
        <p:spPr>
          <a:xfrm>
            <a:off x="2976285" y="4485309"/>
            <a:ext cx="2838823" cy="82176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2400" dirty="0" smtClean="0"/>
              <a:t>Periodos</a:t>
            </a:r>
            <a:endParaRPr lang="es-ES" sz="2400" dirty="0"/>
          </a:p>
        </p:txBody>
      </p:sp>
      <p:sp>
        <p:nvSpPr>
          <p:cNvPr id="7" name="Heptágono 6"/>
          <p:cNvSpPr/>
          <p:nvPr/>
        </p:nvSpPr>
        <p:spPr>
          <a:xfrm>
            <a:off x="4855888" y="1075775"/>
            <a:ext cx="1987176" cy="806823"/>
          </a:xfrm>
          <a:prstGeom prst="heptag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2000" dirty="0" smtClean="0"/>
              <a:t>Sinapsis</a:t>
            </a:r>
            <a:endParaRPr lang="es-ES" sz="2000" dirty="0"/>
          </a:p>
        </p:txBody>
      </p:sp>
      <p:sp>
        <p:nvSpPr>
          <p:cNvPr id="8" name="Heptágono 7"/>
          <p:cNvSpPr/>
          <p:nvPr/>
        </p:nvSpPr>
        <p:spPr>
          <a:xfrm>
            <a:off x="4799114" y="2468278"/>
            <a:ext cx="2058892" cy="806823"/>
          </a:xfrm>
          <a:prstGeom prst="heptag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2000" dirty="0" err="1" smtClean="0"/>
              <a:t>Mieliniza</a:t>
            </a:r>
            <a:r>
              <a:rPr lang="es-ES" sz="2000" dirty="0" smtClean="0"/>
              <a:t>-</a:t>
            </a:r>
          </a:p>
          <a:p>
            <a:pPr algn="ctr"/>
            <a:r>
              <a:rPr lang="es-ES" sz="2000" dirty="0" err="1" smtClean="0"/>
              <a:t>ción</a:t>
            </a:r>
            <a:endParaRPr lang="es-ES" sz="2000" dirty="0"/>
          </a:p>
        </p:txBody>
      </p:sp>
      <p:sp>
        <p:nvSpPr>
          <p:cNvPr id="9" name="Octágono 8"/>
          <p:cNvSpPr/>
          <p:nvPr/>
        </p:nvSpPr>
        <p:spPr>
          <a:xfrm>
            <a:off x="6992480" y="3361766"/>
            <a:ext cx="1553873" cy="1344705"/>
          </a:xfrm>
          <a:prstGeom prst="octag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2000" dirty="0" smtClean="0"/>
              <a:t>Críticos</a:t>
            </a:r>
            <a:endParaRPr lang="es-ES" sz="2000" dirty="0"/>
          </a:p>
        </p:txBody>
      </p:sp>
      <p:sp>
        <p:nvSpPr>
          <p:cNvPr id="10" name="Octágono 9"/>
          <p:cNvSpPr/>
          <p:nvPr/>
        </p:nvSpPr>
        <p:spPr>
          <a:xfrm>
            <a:off x="7040279" y="5232399"/>
            <a:ext cx="1610661" cy="1222191"/>
          </a:xfrm>
          <a:prstGeom prst="octag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2000" dirty="0" smtClean="0"/>
              <a:t>Sensibles</a:t>
            </a:r>
            <a:endParaRPr lang="es-ES" sz="2000" dirty="0"/>
          </a:p>
        </p:txBody>
      </p:sp>
      <p:cxnSp>
        <p:nvCxnSpPr>
          <p:cNvPr id="12" name="Conector recto de flecha 11"/>
          <p:cNvCxnSpPr>
            <a:stCxn id="5" idx="3"/>
          </p:cNvCxnSpPr>
          <p:nvPr/>
        </p:nvCxnSpPr>
        <p:spPr>
          <a:xfrm>
            <a:off x="3660588" y="2203821"/>
            <a:ext cx="1314824" cy="62006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 name="Conector recto de flecha 15"/>
          <p:cNvCxnSpPr>
            <a:endCxn id="7" idx="4"/>
          </p:cNvCxnSpPr>
          <p:nvPr/>
        </p:nvCxnSpPr>
        <p:spPr>
          <a:xfrm flipV="1">
            <a:off x="3690471" y="1594648"/>
            <a:ext cx="1165412" cy="58676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Conector recto de flecha 17"/>
          <p:cNvCxnSpPr>
            <a:stCxn id="6" idx="3"/>
          </p:cNvCxnSpPr>
          <p:nvPr/>
        </p:nvCxnSpPr>
        <p:spPr>
          <a:xfrm flipV="1">
            <a:off x="5815108" y="4213414"/>
            <a:ext cx="1237127" cy="68277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 name="Conector recto de flecha 19"/>
          <p:cNvCxnSpPr/>
          <p:nvPr/>
        </p:nvCxnSpPr>
        <p:spPr>
          <a:xfrm>
            <a:off x="5856941" y="4975414"/>
            <a:ext cx="1120599" cy="91141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1" name="CuadroTexto 20"/>
          <p:cNvSpPr txBox="1"/>
          <p:nvPr/>
        </p:nvSpPr>
        <p:spPr>
          <a:xfrm>
            <a:off x="6828122" y="1225182"/>
            <a:ext cx="4811054" cy="646331"/>
          </a:xfrm>
          <a:prstGeom prst="rect">
            <a:avLst/>
          </a:prstGeom>
          <a:noFill/>
        </p:spPr>
        <p:txBody>
          <a:bodyPr wrap="square" rtlCol="0">
            <a:spAutoFit/>
          </a:bodyPr>
          <a:lstStyle/>
          <a:p>
            <a:r>
              <a:rPr lang="es-ES" dirty="0" smtClean="0"/>
              <a:t>Conexión entre neuronas mediante neurotransmisores: 0-20 años</a:t>
            </a:r>
            <a:endParaRPr lang="es-ES" dirty="0"/>
          </a:p>
        </p:txBody>
      </p:sp>
      <p:sp>
        <p:nvSpPr>
          <p:cNvPr id="22" name="CuadroTexto 21"/>
          <p:cNvSpPr txBox="1"/>
          <p:nvPr/>
        </p:nvSpPr>
        <p:spPr>
          <a:xfrm>
            <a:off x="6813179" y="2554948"/>
            <a:ext cx="4410319" cy="646331"/>
          </a:xfrm>
          <a:prstGeom prst="rect">
            <a:avLst/>
          </a:prstGeom>
          <a:noFill/>
        </p:spPr>
        <p:txBody>
          <a:bodyPr wrap="none" rtlCol="0">
            <a:spAutoFit/>
          </a:bodyPr>
          <a:lstStyle/>
          <a:p>
            <a:r>
              <a:rPr lang="es-ES" dirty="0" smtClean="0"/>
              <a:t>Refuerza conexiones, aumenta velocidad:</a:t>
            </a:r>
          </a:p>
          <a:p>
            <a:r>
              <a:rPr lang="es-ES" dirty="0" smtClean="0"/>
              <a:t> toda la vida </a:t>
            </a:r>
            <a:endParaRPr lang="es-ES" dirty="0"/>
          </a:p>
        </p:txBody>
      </p:sp>
      <p:sp>
        <p:nvSpPr>
          <p:cNvPr id="23" name="CuadroTexto 22"/>
          <p:cNvSpPr txBox="1"/>
          <p:nvPr/>
        </p:nvSpPr>
        <p:spPr>
          <a:xfrm>
            <a:off x="8591181" y="3690473"/>
            <a:ext cx="3358048" cy="923330"/>
          </a:xfrm>
          <a:prstGeom prst="rect">
            <a:avLst/>
          </a:prstGeom>
          <a:noFill/>
        </p:spPr>
        <p:txBody>
          <a:bodyPr wrap="none" rtlCol="0">
            <a:spAutoFit/>
          </a:bodyPr>
          <a:lstStyle/>
          <a:p>
            <a:r>
              <a:rPr lang="es-ES" dirty="0" smtClean="0"/>
              <a:t>Máxima reorganización de</a:t>
            </a:r>
          </a:p>
          <a:p>
            <a:r>
              <a:rPr lang="es-ES" dirty="0" smtClean="0"/>
              <a:t>Estructuras y funciones. Son</a:t>
            </a:r>
          </a:p>
          <a:p>
            <a:r>
              <a:rPr lang="es-ES" dirty="0" smtClean="0"/>
              <a:t>Irreversibles. Se dan temprano.</a:t>
            </a:r>
            <a:endParaRPr lang="es-ES" dirty="0"/>
          </a:p>
        </p:txBody>
      </p:sp>
      <p:sp>
        <p:nvSpPr>
          <p:cNvPr id="24" name="CuadroTexto 23"/>
          <p:cNvSpPr txBox="1"/>
          <p:nvPr/>
        </p:nvSpPr>
        <p:spPr>
          <a:xfrm>
            <a:off x="8695762" y="5468474"/>
            <a:ext cx="3376702" cy="1200329"/>
          </a:xfrm>
          <a:prstGeom prst="rect">
            <a:avLst/>
          </a:prstGeom>
          <a:noFill/>
        </p:spPr>
        <p:txBody>
          <a:bodyPr wrap="square" rtlCol="0">
            <a:spAutoFit/>
          </a:bodyPr>
          <a:lstStyle/>
          <a:p>
            <a:r>
              <a:rPr lang="es-ES" dirty="0" smtClean="0"/>
              <a:t>Están abiertos más tiempo. Sus límites pueden alterarse por experiencia, ambiente, estímulos.</a:t>
            </a:r>
            <a:endParaRPr lang="es-ES" dirty="0"/>
          </a:p>
        </p:txBody>
      </p:sp>
      <p:sp>
        <p:nvSpPr>
          <p:cNvPr id="30" name="CuadroTexto 29"/>
          <p:cNvSpPr txBox="1"/>
          <p:nvPr/>
        </p:nvSpPr>
        <p:spPr>
          <a:xfrm>
            <a:off x="44827" y="5871884"/>
            <a:ext cx="6140820" cy="923330"/>
          </a:xfrm>
          <a:prstGeom prst="rect">
            <a:avLst/>
          </a:prstGeom>
          <a:solidFill>
            <a:srgbClr val="D09A08"/>
          </a:solidFill>
        </p:spPr>
        <p:txBody>
          <a:bodyPr wrap="square" rtlCol="0">
            <a:spAutoFit/>
          </a:bodyPr>
          <a:lstStyle/>
          <a:p>
            <a:r>
              <a:rPr lang="es-ES" dirty="0" smtClean="0"/>
              <a:t>La corteza pre frontal, asociada a áreas clave de desarrollo cognitivo y socioemocional, se desarrolla de manera lenta. Su maduración se alcanza hacía los 21 años.</a:t>
            </a:r>
            <a:endParaRPr lang="es-ES" dirty="0"/>
          </a:p>
        </p:txBody>
      </p:sp>
      <p:cxnSp>
        <p:nvCxnSpPr>
          <p:cNvPr id="4" name="Conector recto 3"/>
          <p:cNvCxnSpPr/>
          <p:nvPr/>
        </p:nvCxnSpPr>
        <p:spPr>
          <a:xfrm>
            <a:off x="2913529" y="2823882"/>
            <a:ext cx="1374589" cy="1509059"/>
          </a:xfrm>
          <a:prstGeom prst="line">
            <a:avLst/>
          </a:prstGeom>
          <a:ln>
            <a:prstDash val="dot"/>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702526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140" t="6772"/>
          <a:stretch/>
        </p:blipFill>
        <p:spPr>
          <a:xfrm>
            <a:off x="478118" y="660800"/>
            <a:ext cx="10593294" cy="6152273"/>
          </a:xfrm>
          <a:prstGeom prst="rect">
            <a:avLst/>
          </a:prstGeom>
        </p:spPr>
      </p:pic>
      <p:sp>
        <p:nvSpPr>
          <p:cNvPr id="2" name="CuadroTexto 1"/>
          <p:cNvSpPr txBox="1"/>
          <p:nvPr/>
        </p:nvSpPr>
        <p:spPr>
          <a:xfrm>
            <a:off x="119529" y="89651"/>
            <a:ext cx="11893177" cy="553998"/>
          </a:xfrm>
          <a:prstGeom prst="rect">
            <a:avLst/>
          </a:prstGeom>
          <a:noFill/>
          <a:ln>
            <a:solidFill>
              <a:schemeClr val="tx2">
                <a:lumMod val="75000"/>
              </a:schemeClr>
            </a:solidFill>
          </a:ln>
        </p:spPr>
        <p:txBody>
          <a:bodyPr wrap="square" rtlCol="0">
            <a:spAutoFit/>
          </a:bodyPr>
          <a:lstStyle/>
          <a:p>
            <a:pPr algn="ctr"/>
            <a:r>
              <a:rPr lang="es-ES" sz="3000" b="1" dirty="0" smtClean="0">
                <a:solidFill>
                  <a:schemeClr val="tx2">
                    <a:lumMod val="75000"/>
                  </a:schemeClr>
                </a:solidFill>
              </a:rPr>
              <a:t>Etapas de la vida y los cuatro ámbitos de formación de habilidades</a:t>
            </a:r>
            <a:endParaRPr lang="es-ES" sz="3000" b="1" dirty="0">
              <a:solidFill>
                <a:schemeClr val="tx2">
                  <a:lumMod val="75000"/>
                </a:schemeClr>
              </a:solidFill>
            </a:endParaRPr>
          </a:p>
        </p:txBody>
      </p:sp>
      <p:cxnSp>
        <p:nvCxnSpPr>
          <p:cNvPr id="5" name="Conector recto 4"/>
          <p:cNvCxnSpPr/>
          <p:nvPr/>
        </p:nvCxnSpPr>
        <p:spPr>
          <a:xfrm>
            <a:off x="433294" y="806824"/>
            <a:ext cx="10593294" cy="14942"/>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987531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418353" y="254000"/>
            <a:ext cx="11325412" cy="6462574"/>
          </a:xfrm>
          <a:prstGeom prst="rect">
            <a:avLst/>
          </a:prstGeom>
        </p:spPr>
      </p:pic>
    </p:spTree>
    <p:extLst>
      <p:ext uri="{BB962C8B-B14F-4D97-AF65-F5344CB8AC3E}">
        <p14:creationId xmlns:p14="http://schemas.microsoft.com/office/powerpoint/2010/main" val="32914339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64634" y="94131"/>
            <a:ext cx="10645837" cy="1131046"/>
          </a:xfrm>
        </p:spPr>
        <p:txBody>
          <a:bodyPr/>
          <a:lstStyle/>
          <a:p>
            <a:r>
              <a:rPr lang="es-ES" sz="3600" b="1" dirty="0" smtClean="0">
                <a:solidFill>
                  <a:srgbClr val="56633C"/>
                </a:solidFill>
              </a:rPr>
              <a:t>Para comenzar</a:t>
            </a:r>
            <a:r>
              <a:rPr lang="is-IS" sz="3600" b="1" dirty="0" smtClean="0">
                <a:solidFill>
                  <a:srgbClr val="56633C"/>
                </a:solidFill>
              </a:rPr>
              <a:t>…</a:t>
            </a:r>
            <a:endParaRPr lang="es-ES" sz="3600" b="1" dirty="0">
              <a:solidFill>
                <a:srgbClr val="56633C"/>
              </a:solidFill>
            </a:endParaRPr>
          </a:p>
        </p:txBody>
      </p:sp>
      <p:sp>
        <p:nvSpPr>
          <p:cNvPr id="12" name="Rectángulo redondeado 11"/>
          <p:cNvSpPr/>
          <p:nvPr/>
        </p:nvSpPr>
        <p:spPr>
          <a:xfrm>
            <a:off x="836707" y="1464242"/>
            <a:ext cx="10414000" cy="119529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2400" dirty="0" smtClean="0"/>
          </a:p>
          <a:p>
            <a:pPr algn="ctr"/>
            <a:r>
              <a:rPr lang="es-ES" sz="2400" dirty="0" smtClean="0"/>
              <a:t>El mundo del trabajo cambia rápidamente. Robots y máquinas electrónicas reemplazan empleados y eliminan cargos de remuneración media.</a:t>
            </a:r>
          </a:p>
          <a:p>
            <a:pPr algn="ctr"/>
            <a:r>
              <a:rPr lang="es-ES" dirty="0" smtClean="0"/>
              <a:t> </a:t>
            </a:r>
            <a:endParaRPr lang="es-ES" dirty="0"/>
          </a:p>
        </p:txBody>
      </p:sp>
      <p:sp>
        <p:nvSpPr>
          <p:cNvPr id="13" name="Rectángulo redondeado 12"/>
          <p:cNvSpPr/>
          <p:nvPr/>
        </p:nvSpPr>
        <p:spPr>
          <a:xfrm>
            <a:off x="839697" y="2931450"/>
            <a:ext cx="10414000" cy="119529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2400" dirty="0" smtClean="0"/>
          </a:p>
          <a:p>
            <a:pPr algn="ctr"/>
            <a:r>
              <a:rPr lang="es-ES" sz="2400" dirty="0" smtClean="0"/>
              <a:t>Estos cambios ofrecen oportunidades laborales, pero éstas demandan capacidades de resolución de problemas, pensamiento crítico y habilidades sociales.</a:t>
            </a:r>
            <a:r>
              <a:rPr lang="es-ES" dirty="0" smtClean="0"/>
              <a:t>.</a:t>
            </a:r>
          </a:p>
          <a:p>
            <a:pPr algn="ctr"/>
            <a:r>
              <a:rPr lang="es-ES" dirty="0" smtClean="0"/>
              <a:t> </a:t>
            </a:r>
            <a:endParaRPr lang="es-ES" dirty="0"/>
          </a:p>
        </p:txBody>
      </p:sp>
      <p:sp>
        <p:nvSpPr>
          <p:cNvPr id="14" name="Rectángulo redondeado 13"/>
          <p:cNvSpPr/>
          <p:nvPr/>
        </p:nvSpPr>
        <p:spPr>
          <a:xfrm>
            <a:off x="717176" y="4362825"/>
            <a:ext cx="10554452" cy="198717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2400" dirty="0" smtClean="0"/>
              <a:t>América Latina ha hecho importantes avances en temas sociales y económicos:  Ha ampliado los servicios básicos a poblaciones excluidas; ha aumentado cobertura en primaria casi al 100% y  mejorado el desempeño académico. Sin embargo aún le queda un largo trecho por recorrer en la senda del desarrollo</a:t>
            </a:r>
            <a:endParaRPr lang="es-ES" sz="2400" dirty="0"/>
          </a:p>
        </p:txBody>
      </p:sp>
    </p:spTree>
    <p:extLst>
      <p:ext uri="{BB962C8B-B14F-4D97-AF65-F5344CB8AC3E}">
        <p14:creationId xmlns:p14="http://schemas.microsoft.com/office/powerpoint/2010/main" val="28105070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extLst>
              <p:ext uri="{D42A27DB-BD31-4B8C-83A1-F6EECF244321}">
                <p14:modId xmlns:p14="http://schemas.microsoft.com/office/powerpoint/2010/main" val="367080339"/>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4" name="Conector recto 3"/>
          <p:cNvCxnSpPr/>
          <p:nvPr/>
        </p:nvCxnSpPr>
        <p:spPr>
          <a:xfrm>
            <a:off x="6096000" y="717176"/>
            <a:ext cx="14941" cy="2091765"/>
          </a:xfrm>
          <a:prstGeom prst="line">
            <a:avLst/>
          </a:prstGeom>
          <a:ln>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8" name="Conector recto 7"/>
          <p:cNvCxnSpPr>
            <a:endCxn id="2" idx="2"/>
          </p:cNvCxnSpPr>
          <p:nvPr/>
        </p:nvCxnSpPr>
        <p:spPr>
          <a:xfrm>
            <a:off x="6066118" y="4198471"/>
            <a:ext cx="29882" cy="1939862"/>
          </a:xfrm>
          <a:prstGeom prst="line">
            <a:avLst/>
          </a:prstGeom>
          <a:ln>
            <a:solidFill>
              <a:srgbClr val="824F1C"/>
            </a:solidFill>
          </a:ln>
        </p:spPr>
        <p:style>
          <a:lnRef idx="2">
            <a:schemeClr val="accent1"/>
          </a:lnRef>
          <a:fillRef idx="0">
            <a:schemeClr val="accent1"/>
          </a:fillRef>
          <a:effectRef idx="1">
            <a:schemeClr val="accent1"/>
          </a:effectRef>
          <a:fontRef idx="minor">
            <a:schemeClr val="tx1"/>
          </a:fontRef>
        </p:style>
      </p:cxnSp>
      <p:cxnSp>
        <p:nvCxnSpPr>
          <p:cNvPr id="11" name="Conector recto 10"/>
          <p:cNvCxnSpPr>
            <a:endCxn id="2" idx="3"/>
          </p:cNvCxnSpPr>
          <p:nvPr/>
        </p:nvCxnSpPr>
        <p:spPr>
          <a:xfrm>
            <a:off x="7679765" y="3406588"/>
            <a:ext cx="2480235" cy="22411"/>
          </a:xfrm>
          <a:prstGeom prst="line">
            <a:avLst/>
          </a:prstGeom>
          <a:ln>
            <a:solidFill>
              <a:srgbClr val="824F1C"/>
            </a:solidFill>
          </a:ln>
        </p:spPr>
        <p:style>
          <a:lnRef idx="2">
            <a:schemeClr val="accent1"/>
          </a:lnRef>
          <a:fillRef idx="0">
            <a:schemeClr val="accent1"/>
          </a:fillRef>
          <a:effectRef idx="1">
            <a:schemeClr val="accent1"/>
          </a:effectRef>
          <a:fontRef idx="minor">
            <a:schemeClr val="tx1"/>
          </a:fontRef>
        </p:style>
      </p:cxnSp>
      <p:cxnSp>
        <p:nvCxnSpPr>
          <p:cNvPr id="13" name="Conector recto 12"/>
          <p:cNvCxnSpPr/>
          <p:nvPr/>
        </p:nvCxnSpPr>
        <p:spPr>
          <a:xfrm>
            <a:off x="2046941" y="3376706"/>
            <a:ext cx="2435412" cy="29882"/>
          </a:xfrm>
          <a:prstGeom prst="line">
            <a:avLst/>
          </a:prstGeom>
          <a:ln>
            <a:solidFill>
              <a:srgbClr val="824F1C"/>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153151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extLst>
              <p:ext uri="{D42A27DB-BD31-4B8C-83A1-F6EECF244321}">
                <p14:modId xmlns:p14="http://schemas.microsoft.com/office/powerpoint/2010/main" val="710550828"/>
              </p:ext>
            </p:extLst>
          </p:nvPr>
        </p:nvGraphicFramePr>
        <p:xfrm>
          <a:off x="1957295" y="1703290"/>
          <a:ext cx="9203764" cy="508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CuadroTexto 3"/>
          <p:cNvSpPr txBox="1"/>
          <p:nvPr/>
        </p:nvSpPr>
        <p:spPr>
          <a:xfrm>
            <a:off x="328706" y="44828"/>
            <a:ext cx="11624235" cy="1569660"/>
          </a:xfrm>
          <a:prstGeom prst="rect">
            <a:avLst/>
          </a:prstGeom>
          <a:noFill/>
        </p:spPr>
        <p:txBody>
          <a:bodyPr wrap="square" rtlCol="0">
            <a:spAutoFit/>
          </a:bodyPr>
          <a:lstStyle/>
          <a:p>
            <a:r>
              <a:rPr lang="es-ES" sz="3600" b="1" dirty="0" smtClean="0">
                <a:solidFill>
                  <a:srgbClr val="56633C"/>
                </a:solidFill>
              </a:rPr>
              <a:t>2º Factor determinante: Inversiones Directas</a:t>
            </a:r>
            <a:r>
              <a:rPr lang="es-ES" sz="3600" dirty="0" smtClean="0">
                <a:solidFill>
                  <a:srgbClr val="56633C"/>
                </a:solidFill>
              </a:rPr>
              <a:t> </a:t>
            </a:r>
          </a:p>
          <a:p>
            <a:pPr>
              <a:lnSpc>
                <a:spcPct val="50000"/>
              </a:lnSpc>
            </a:pPr>
            <a:endParaRPr lang="es-ES" sz="3200" dirty="0" smtClean="0">
              <a:solidFill>
                <a:srgbClr val="56633C"/>
              </a:solidFill>
            </a:endParaRPr>
          </a:p>
          <a:p>
            <a:r>
              <a:rPr lang="es-ES" sz="2200" dirty="0" smtClean="0">
                <a:solidFill>
                  <a:srgbClr val="56633C"/>
                </a:solidFill>
              </a:rPr>
              <a:t>Se hacen con el objeto explícito de fomentar el desarrollo de habilidades. </a:t>
            </a:r>
          </a:p>
          <a:p>
            <a:r>
              <a:rPr lang="es-ES" sz="2200" dirty="0" smtClean="0">
                <a:solidFill>
                  <a:srgbClr val="56633C"/>
                </a:solidFill>
              </a:rPr>
              <a:t>Cada ámbito tiene relevancia diferente en cada etapa de la vida.</a:t>
            </a:r>
            <a:endParaRPr lang="es-ES" sz="2200" dirty="0">
              <a:solidFill>
                <a:srgbClr val="56633C"/>
              </a:solidFill>
            </a:endParaRPr>
          </a:p>
        </p:txBody>
      </p:sp>
      <p:sp>
        <p:nvSpPr>
          <p:cNvPr id="3" name="CuadroTexto 2"/>
          <p:cNvSpPr txBox="1"/>
          <p:nvPr/>
        </p:nvSpPr>
        <p:spPr>
          <a:xfrm>
            <a:off x="2988235" y="4855882"/>
            <a:ext cx="3018118" cy="1631216"/>
          </a:xfrm>
          <a:prstGeom prst="rect">
            <a:avLst/>
          </a:prstGeom>
          <a:noFill/>
        </p:spPr>
        <p:txBody>
          <a:bodyPr wrap="square" rtlCol="0">
            <a:spAutoFit/>
          </a:bodyPr>
          <a:lstStyle/>
          <a:p>
            <a:pPr marL="342900" lvl="0" indent="-342900">
              <a:buFont typeface="Arial"/>
              <a:buChar char="•"/>
            </a:pPr>
            <a:r>
              <a:rPr lang="es-ES" sz="2000" dirty="0" smtClean="0"/>
              <a:t>Práctica</a:t>
            </a:r>
            <a:endParaRPr lang="es-ES" sz="2000" dirty="0"/>
          </a:p>
          <a:p>
            <a:pPr marL="342900" lvl="0" indent="-342900">
              <a:buFont typeface="Arial"/>
              <a:buChar char="•"/>
            </a:pPr>
            <a:r>
              <a:rPr lang="es-ES" sz="2000" dirty="0"/>
              <a:t>Entrenamiento  formal</a:t>
            </a:r>
          </a:p>
          <a:p>
            <a:pPr marL="342900" lvl="0" indent="-342900">
              <a:buFont typeface="Arial"/>
              <a:buChar char="•"/>
            </a:pPr>
            <a:r>
              <a:rPr lang="es-ES" sz="2000" dirty="0"/>
              <a:t>Información habilidades</a:t>
            </a:r>
          </a:p>
        </p:txBody>
      </p:sp>
      <p:sp>
        <p:nvSpPr>
          <p:cNvPr id="5" name="CuadroTexto 4"/>
          <p:cNvSpPr txBox="1"/>
          <p:nvPr/>
        </p:nvSpPr>
        <p:spPr>
          <a:xfrm>
            <a:off x="8441765" y="4945532"/>
            <a:ext cx="1927411" cy="1554272"/>
          </a:xfrm>
          <a:prstGeom prst="rect">
            <a:avLst/>
          </a:prstGeom>
          <a:noFill/>
        </p:spPr>
        <p:txBody>
          <a:bodyPr wrap="square" rtlCol="0">
            <a:spAutoFit/>
          </a:bodyPr>
          <a:lstStyle/>
          <a:p>
            <a:pPr marL="285750" indent="-285750">
              <a:buFont typeface="Arial"/>
              <a:buChar char="•"/>
            </a:pPr>
            <a:r>
              <a:rPr lang="es-ES" sz="1900" dirty="0" smtClean="0"/>
              <a:t>Condiciones físicas.</a:t>
            </a:r>
          </a:p>
          <a:p>
            <a:pPr marL="285750" indent="-285750">
              <a:buFont typeface="Arial"/>
              <a:buChar char="•"/>
            </a:pPr>
            <a:r>
              <a:rPr lang="es-ES" sz="1900" dirty="0" smtClean="0"/>
              <a:t>Condiciones sociales: pares</a:t>
            </a:r>
            <a:endParaRPr lang="es-ES" sz="1900" dirty="0"/>
          </a:p>
        </p:txBody>
      </p:sp>
    </p:spTree>
    <p:extLst>
      <p:ext uri="{BB962C8B-B14F-4D97-AF65-F5344CB8AC3E}">
        <p14:creationId xmlns:p14="http://schemas.microsoft.com/office/powerpoint/2010/main" val="29196824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l="537" t="10648" r="403"/>
          <a:stretch/>
        </p:blipFill>
        <p:spPr>
          <a:xfrm>
            <a:off x="508000" y="1060823"/>
            <a:ext cx="11026588" cy="5767291"/>
          </a:xfrm>
          <a:prstGeom prst="rect">
            <a:avLst/>
          </a:prstGeom>
        </p:spPr>
      </p:pic>
      <p:sp>
        <p:nvSpPr>
          <p:cNvPr id="3" name="CuadroTexto 2"/>
          <p:cNvSpPr txBox="1"/>
          <p:nvPr/>
        </p:nvSpPr>
        <p:spPr>
          <a:xfrm>
            <a:off x="373529" y="44830"/>
            <a:ext cx="11310471" cy="1015663"/>
          </a:xfrm>
          <a:prstGeom prst="rect">
            <a:avLst/>
          </a:prstGeom>
          <a:noFill/>
        </p:spPr>
        <p:txBody>
          <a:bodyPr wrap="square" rtlCol="0">
            <a:spAutoFit/>
          </a:bodyPr>
          <a:lstStyle/>
          <a:p>
            <a:r>
              <a:rPr lang="es-ES" sz="3000" b="1" dirty="0" smtClean="0">
                <a:solidFill>
                  <a:srgbClr val="56633C"/>
                </a:solidFill>
              </a:rPr>
              <a:t>Inversiones de la familia  en la formación de habilidades en niños y jóvenes</a:t>
            </a:r>
            <a:endParaRPr lang="es-ES" sz="3000" b="1" dirty="0">
              <a:solidFill>
                <a:srgbClr val="56633C"/>
              </a:solidFill>
            </a:endParaRPr>
          </a:p>
        </p:txBody>
      </p:sp>
    </p:spTree>
    <p:extLst>
      <p:ext uri="{BB962C8B-B14F-4D97-AF65-F5344CB8AC3E}">
        <p14:creationId xmlns:p14="http://schemas.microsoft.com/office/powerpoint/2010/main" val="34856538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567779" y="3750202"/>
            <a:ext cx="9995647" cy="2862322"/>
          </a:xfrm>
          <a:prstGeom prst="rect">
            <a:avLst/>
          </a:prstGeom>
          <a:solidFill>
            <a:schemeClr val="accent1">
              <a:lumMod val="40000"/>
              <a:lumOff val="60000"/>
            </a:schemeClr>
          </a:solidFill>
          <a:ln w="19050" cmpd="sng">
            <a:solidFill>
              <a:srgbClr val="824F1C"/>
            </a:solidFill>
          </a:ln>
        </p:spPr>
        <p:txBody>
          <a:bodyPr wrap="square" rtlCol="0">
            <a:spAutoFit/>
          </a:bodyPr>
          <a:lstStyle/>
          <a:p>
            <a:r>
              <a:rPr lang="es-ES" sz="2400" b="1" dirty="0" smtClean="0"/>
              <a:t>Todas las inversiones son importantes, pero las que realiza la familia son primordiales.</a:t>
            </a:r>
          </a:p>
          <a:p>
            <a:endParaRPr lang="es-ES" sz="2200" dirty="0"/>
          </a:p>
          <a:p>
            <a:r>
              <a:rPr lang="es-ES" sz="2200" dirty="0" smtClean="0"/>
              <a:t>Las inversiones desiguales que hacen las familias abre grandes brechas entre hogares ricos y hogares pobres desde edades muy tempranas:</a:t>
            </a:r>
          </a:p>
          <a:p>
            <a:r>
              <a:rPr lang="es-ES" sz="2200" dirty="0"/>
              <a:t>	</a:t>
            </a:r>
            <a:r>
              <a:rPr lang="es-ES" sz="2200" dirty="0" smtClean="0"/>
              <a:t>En el desarrollo verbal se generan entre 9 y 20 meses de retraso a los 5 años.</a:t>
            </a:r>
          </a:p>
          <a:p>
            <a:r>
              <a:rPr lang="es-ES" sz="2200" dirty="0"/>
              <a:t>	</a:t>
            </a:r>
            <a:r>
              <a:rPr lang="es-ES" sz="2200" dirty="0" smtClean="0"/>
              <a:t>Hay un doble riesgo de problemas socioemocionales</a:t>
            </a:r>
          </a:p>
          <a:p>
            <a:r>
              <a:rPr lang="es-ES" sz="2200" dirty="0"/>
              <a:t>	</a:t>
            </a:r>
            <a:r>
              <a:rPr lang="es-ES" sz="2200" dirty="0" smtClean="0"/>
              <a:t>Hay 13 veces más alta incidencia de desnutrición.</a:t>
            </a:r>
          </a:p>
        </p:txBody>
      </p:sp>
      <p:pic>
        <p:nvPicPr>
          <p:cNvPr id="4" name="Picture 2" descr="Miles de campesinos pobres son reclutados cada año para realizar un trabajo exhaustivo golpeando piedras, incluidos los niños (Getty Im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0675" y="367932"/>
            <a:ext cx="4821850" cy="304422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Ligia Nieto\Desktop\Articulación\Fotos niños\_MG_887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26849" y="325088"/>
            <a:ext cx="4910092" cy="31562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5787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2309812" y="14287"/>
            <a:ext cx="7572375" cy="6829425"/>
          </a:xfrm>
          <a:prstGeom prst="rect">
            <a:avLst/>
          </a:prstGeom>
        </p:spPr>
      </p:pic>
    </p:spTree>
    <p:extLst>
      <p:ext uri="{BB962C8B-B14F-4D97-AF65-F5344CB8AC3E}">
        <p14:creationId xmlns:p14="http://schemas.microsoft.com/office/powerpoint/2010/main" val="34714754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5916705" y="1210275"/>
            <a:ext cx="6155765" cy="4770536"/>
          </a:xfrm>
          <a:prstGeom prst="rect">
            <a:avLst/>
          </a:prstGeom>
          <a:solidFill>
            <a:schemeClr val="tx2">
              <a:lumMod val="60000"/>
              <a:lumOff val="40000"/>
            </a:schemeClr>
          </a:solidFill>
          <a:ln w="19050" cmpd="sng">
            <a:solidFill>
              <a:schemeClr val="accent4">
                <a:lumMod val="75000"/>
              </a:schemeClr>
            </a:solidFill>
          </a:ln>
        </p:spPr>
        <p:txBody>
          <a:bodyPr wrap="square" rtlCol="0">
            <a:spAutoFit/>
          </a:bodyPr>
          <a:lstStyle/>
          <a:p>
            <a:r>
              <a:rPr lang="es-ES" sz="2400" dirty="0" smtClean="0"/>
              <a:t>Entre las inversiones que hace la familia</a:t>
            </a:r>
            <a:r>
              <a:rPr lang="es-ES" sz="2800" dirty="0" smtClean="0"/>
              <a:t>, </a:t>
            </a:r>
            <a:r>
              <a:rPr lang="es-ES" sz="2800" b="1" dirty="0" smtClean="0"/>
              <a:t>la inversión que hace en tiempo compartido padres-hijos es mucho más determinante que el dinero</a:t>
            </a:r>
            <a:r>
              <a:rPr lang="es-ES" sz="2800" dirty="0" smtClean="0"/>
              <a:t>:</a:t>
            </a:r>
          </a:p>
          <a:p>
            <a:endParaRPr lang="es-ES" sz="2400" dirty="0" smtClean="0"/>
          </a:p>
          <a:p>
            <a:r>
              <a:rPr lang="es-ES" sz="2400" dirty="0" smtClean="0"/>
              <a:t>A los cinco años un niño sin interacción adecuada con el adulto sufre retrasos relativos a:</a:t>
            </a:r>
          </a:p>
          <a:p>
            <a:endParaRPr lang="es-ES" sz="2400" dirty="0" smtClean="0"/>
          </a:p>
          <a:p>
            <a:r>
              <a:rPr lang="es-ES" sz="2400" dirty="0"/>
              <a:t>	</a:t>
            </a:r>
            <a:r>
              <a:rPr lang="es-ES" sz="2400" dirty="0" smtClean="0"/>
              <a:t>Desarrollo cognitivo- 8 meses.</a:t>
            </a:r>
          </a:p>
          <a:p>
            <a:r>
              <a:rPr lang="es-ES" sz="2400" dirty="0"/>
              <a:t>	</a:t>
            </a:r>
            <a:r>
              <a:rPr lang="es-ES" sz="2400" dirty="0" smtClean="0"/>
              <a:t>Motricidad: - 19 meses.</a:t>
            </a:r>
          </a:p>
          <a:p>
            <a:r>
              <a:rPr lang="es-ES" sz="2400" dirty="0"/>
              <a:t>	</a:t>
            </a:r>
            <a:r>
              <a:rPr lang="es-ES" sz="2400" dirty="0" smtClean="0"/>
              <a:t>Lenguaje:  13 meses</a:t>
            </a:r>
            <a:endParaRPr lang="es-ES" sz="2400" dirty="0"/>
          </a:p>
        </p:txBody>
      </p:sp>
      <p:pic>
        <p:nvPicPr>
          <p:cNvPr id="4" name="Picture 2" descr="C:\Users\Ligia Nieto\Pictures\Nieto Fong\_Familia felíz. 2014.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587" y="1105640"/>
            <a:ext cx="5713674" cy="49100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88036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64634" y="328709"/>
            <a:ext cx="10862735" cy="948766"/>
          </a:xfrm>
        </p:spPr>
        <p:txBody>
          <a:bodyPr>
            <a:noAutofit/>
          </a:bodyPr>
          <a:lstStyle/>
          <a:p>
            <a:r>
              <a:rPr lang="es-CO" sz="3600" b="1" dirty="0" smtClean="0">
                <a:solidFill>
                  <a:srgbClr val="56633C"/>
                </a:solidFill>
              </a:rPr>
              <a:t>3º Factor determinante: El papel de la cultura y los modelos de crianza</a:t>
            </a:r>
            <a:endParaRPr lang="es-CO" sz="3600" b="1" dirty="0">
              <a:solidFill>
                <a:srgbClr val="56633C"/>
              </a:solidFill>
            </a:endParaRPr>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1434028352"/>
              </p:ext>
            </p:extLst>
          </p:nvPr>
        </p:nvGraphicFramePr>
        <p:xfrm>
          <a:off x="664634" y="1479176"/>
          <a:ext cx="10862735" cy="46469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569223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1120600" y="224125"/>
            <a:ext cx="9449071" cy="646331"/>
          </a:xfrm>
          <a:prstGeom prst="rect">
            <a:avLst/>
          </a:prstGeom>
          <a:noFill/>
        </p:spPr>
        <p:txBody>
          <a:bodyPr wrap="none" rtlCol="0">
            <a:spAutoFit/>
          </a:bodyPr>
          <a:lstStyle/>
          <a:p>
            <a:r>
              <a:rPr lang="es-ES" sz="3600" b="1" dirty="0" smtClean="0">
                <a:solidFill>
                  <a:srgbClr val="56633C"/>
                </a:solidFill>
              </a:rPr>
              <a:t>4º Factor determinante</a:t>
            </a:r>
            <a:r>
              <a:rPr lang="es-ES" sz="3600" dirty="0">
                <a:solidFill>
                  <a:srgbClr val="56633C"/>
                </a:solidFill>
              </a:rPr>
              <a:t>:</a:t>
            </a:r>
            <a:r>
              <a:rPr lang="es-ES" sz="3600" dirty="0" smtClean="0">
                <a:solidFill>
                  <a:srgbClr val="56633C"/>
                </a:solidFill>
              </a:rPr>
              <a:t> </a:t>
            </a:r>
            <a:r>
              <a:rPr lang="es-ES" sz="3600" b="1" dirty="0">
                <a:solidFill>
                  <a:srgbClr val="56633C"/>
                </a:solidFill>
                <a:latin typeface="+mj-lt"/>
                <a:ea typeface="+mj-ea"/>
                <a:cs typeface="+mj-cs"/>
              </a:rPr>
              <a:t>Habilidades</a:t>
            </a:r>
            <a:r>
              <a:rPr lang="es-ES" sz="3600" dirty="0" smtClean="0">
                <a:solidFill>
                  <a:srgbClr val="56633C"/>
                </a:solidFill>
              </a:rPr>
              <a:t> </a:t>
            </a:r>
            <a:r>
              <a:rPr lang="es-ES" sz="3600" b="1" dirty="0">
                <a:solidFill>
                  <a:srgbClr val="56633C"/>
                </a:solidFill>
                <a:latin typeface="+mj-lt"/>
                <a:ea typeface="+mj-ea"/>
                <a:cs typeface="+mj-cs"/>
              </a:rPr>
              <a:t>Previas</a:t>
            </a:r>
          </a:p>
        </p:txBody>
      </p:sp>
      <p:sp>
        <p:nvSpPr>
          <p:cNvPr id="4" name="CuadroTexto 3"/>
          <p:cNvSpPr txBox="1"/>
          <p:nvPr/>
        </p:nvSpPr>
        <p:spPr>
          <a:xfrm>
            <a:off x="328707" y="1075772"/>
            <a:ext cx="10100234" cy="3810787"/>
          </a:xfrm>
          <a:prstGeom prst="rect">
            <a:avLst/>
          </a:prstGeom>
          <a:ln>
            <a:solidFill>
              <a:srgbClr val="824F1C"/>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marL="342900" indent="-342900">
              <a:lnSpc>
                <a:spcPct val="110000"/>
              </a:lnSpc>
              <a:buFont typeface="Wingdings" charset="2"/>
              <a:buChar char="Ø"/>
            </a:pPr>
            <a:r>
              <a:rPr lang="es-ES" sz="2200" dirty="0"/>
              <a:t>No se adquieren de una vez y para </a:t>
            </a:r>
            <a:r>
              <a:rPr lang="es-ES" sz="2200" dirty="0" smtClean="0"/>
              <a:t>siempre. Son </a:t>
            </a:r>
            <a:r>
              <a:rPr lang="es-ES" sz="2200" dirty="0"/>
              <a:t>maleables y se construyen sobre aprendizajes previos</a:t>
            </a:r>
            <a:r>
              <a:rPr lang="es-ES" sz="2200" dirty="0" smtClean="0"/>
              <a:t>.</a:t>
            </a:r>
            <a:r>
              <a:rPr lang="es-ES" sz="2200" dirty="0"/>
              <a:t> </a:t>
            </a:r>
            <a:endParaRPr lang="es-ES" sz="2200" dirty="0" smtClean="0"/>
          </a:p>
          <a:p>
            <a:pPr marL="342900" indent="-342900">
              <a:lnSpc>
                <a:spcPct val="110000"/>
              </a:lnSpc>
              <a:buFont typeface="Wingdings" charset="2"/>
              <a:buChar char="Ø"/>
            </a:pPr>
            <a:r>
              <a:rPr lang="es-ES" sz="2200" dirty="0" smtClean="0"/>
              <a:t>Surgen de la reorganización de afectos y conocimientos en la interacción con otros, con el entorno y consigo mismos.</a:t>
            </a:r>
            <a:r>
              <a:rPr lang="es-ES" sz="2200" dirty="0"/>
              <a:t> </a:t>
            </a:r>
            <a:endParaRPr lang="es-ES" sz="2200" dirty="0" smtClean="0"/>
          </a:p>
          <a:p>
            <a:pPr marL="342900" indent="-342900">
              <a:lnSpc>
                <a:spcPct val="110000"/>
              </a:lnSpc>
              <a:buFont typeface="Wingdings" charset="2"/>
              <a:buChar char="Ø"/>
            </a:pPr>
            <a:r>
              <a:rPr lang="es-ES" sz="2200" dirty="0" smtClean="0"/>
              <a:t>Se caracterizan por un funcionamiento irregular de avances y retrocesos.</a:t>
            </a:r>
          </a:p>
          <a:p>
            <a:pPr marL="342900" indent="-342900">
              <a:lnSpc>
                <a:spcPct val="110000"/>
              </a:lnSpc>
              <a:buFont typeface="Wingdings" charset="2"/>
              <a:buChar char="Ø"/>
            </a:pPr>
            <a:r>
              <a:rPr lang="es-ES" sz="2200" dirty="0"/>
              <a:t>S</a:t>
            </a:r>
            <a:r>
              <a:rPr lang="es-ES" sz="2200" dirty="0" smtClean="0"/>
              <a:t>e perfeccionan con una práctica intensa y retroalimentación constante.</a:t>
            </a:r>
          </a:p>
          <a:p>
            <a:pPr marL="342900" indent="-342900">
              <a:lnSpc>
                <a:spcPct val="110000"/>
              </a:lnSpc>
              <a:buFont typeface="Wingdings" charset="2"/>
              <a:buChar char="Ø"/>
            </a:pPr>
            <a:r>
              <a:rPr lang="es-ES" sz="2200" dirty="0" smtClean="0"/>
              <a:t>Requieren que la actividad esté ajustada al nivel de quien aprende y sea importante y relevante para él.</a:t>
            </a:r>
          </a:p>
          <a:p>
            <a:pPr marL="342900" indent="-342900">
              <a:lnSpc>
                <a:spcPct val="110000"/>
              </a:lnSpc>
              <a:buFont typeface="Wingdings" charset="2"/>
              <a:buChar char="Ø"/>
            </a:pPr>
            <a:r>
              <a:rPr lang="es-ES" sz="2200" dirty="0" smtClean="0"/>
              <a:t>La falta de uso de una habilidad puede depreciarla rápidamente.</a:t>
            </a:r>
          </a:p>
          <a:p>
            <a:pPr>
              <a:lnSpc>
                <a:spcPct val="110000"/>
              </a:lnSpc>
            </a:pPr>
            <a:endParaRPr lang="es-ES" sz="2200" dirty="0" smtClean="0"/>
          </a:p>
        </p:txBody>
      </p:sp>
      <p:sp>
        <p:nvSpPr>
          <p:cNvPr id="5" name="CuadroTexto 4"/>
          <p:cNvSpPr txBox="1"/>
          <p:nvPr/>
        </p:nvSpPr>
        <p:spPr>
          <a:xfrm>
            <a:off x="2241187" y="4676589"/>
            <a:ext cx="9651989" cy="2123658"/>
          </a:xfrm>
          <a:prstGeom prst="rect">
            <a:avLst/>
          </a:prstGeom>
          <a:ln>
            <a:solidFill>
              <a:srgbClr val="824F1C"/>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marL="342900" indent="-342900">
              <a:buFont typeface="Wingdings" charset="2"/>
              <a:buChar char="v"/>
            </a:pPr>
            <a:r>
              <a:rPr lang="es-ES" sz="2200" dirty="0" smtClean="0"/>
              <a:t>Mayores habilidades cognitivas favorecen el aprendizaje rápido de nuevas habilidades</a:t>
            </a:r>
          </a:p>
          <a:p>
            <a:pPr marL="342900" indent="-342900">
              <a:buFont typeface="Wingdings" charset="2"/>
              <a:buChar char="v"/>
            </a:pPr>
            <a:r>
              <a:rPr lang="es-ES" sz="2200" dirty="0" smtClean="0"/>
              <a:t>Altos niveles de autodeterminación facilitan el logro de metas.</a:t>
            </a:r>
          </a:p>
          <a:p>
            <a:pPr marL="342900" indent="-342900">
              <a:buFont typeface="Wingdings" charset="2"/>
              <a:buChar char="v"/>
            </a:pPr>
            <a:r>
              <a:rPr lang="es-ES" sz="2200" dirty="0" smtClean="0"/>
              <a:t>Entre más hábil sea una persona los retornos de inversión son más altos.</a:t>
            </a:r>
          </a:p>
          <a:p>
            <a:pPr marL="342900" indent="-342900">
              <a:buFont typeface="Wingdings" charset="2"/>
              <a:buChar char="v"/>
            </a:pPr>
            <a:r>
              <a:rPr lang="es-ES" sz="2200" dirty="0"/>
              <a:t>Entre más tarde se inicie el desarrollo de una habilidad, mayor tiempo y costo implica</a:t>
            </a:r>
            <a:r>
              <a:rPr lang="es-ES" sz="2200" dirty="0" smtClean="0"/>
              <a:t>.</a:t>
            </a:r>
            <a:endParaRPr lang="es-ES" sz="2200" dirty="0"/>
          </a:p>
        </p:txBody>
      </p:sp>
    </p:spTree>
    <p:extLst>
      <p:ext uri="{BB962C8B-B14F-4D97-AF65-F5344CB8AC3E}">
        <p14:creationId xmlns:p14="http://schemas.microsoft.com/office/powerpoint/2010/main" val="52700179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9576" y="0"/>
            <a:ext cx="10862735" cy="1452283"/>
          </a:xfrm>
        </p:spPr>
        <p:txBody>
          <a:bodyPr>
            <a:normAutofit/>
          </a:bodyPr>
          <a:lstStyle/>
          <a:p>
            <a:pPr>
              <a:lnSpc>
                <a:spcPct val="50000"/>
              </a:lnSpc>
            </a:pPr>
            <a:r>
              <a:rPr lang="es-CO" sz="4000" b="1" dirty="0" smtClean="0">
                <a:solidFill>
                  <a:srgbClr val="56633C"/>
                </a:solidFill>
              </a:rPr>
              <a:t>Que nos muestran los estudios…</a:t>
            </a:r>
            <a:br>
              <a:rPr lang="es-CO" sz="4000" b="1" dirty="0" smtClean="0">
                <a:solidFill>
                  <a:srgbClr val="56633C"/>
                </a:solidFill>
              </a:rPr>
            </a:br>
            <a:endParaRPr lang="es-CO" sz="4000" b="1" dirty="0">
              <a:solidFill>
                <a:srgbClr val="56633C"/>
              </a:solidFill>
            </a:endParaRP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333057538"/>
              </p:ext>
            </p:extLst>
          </p:nvPr>
        </p:nvGraphicFramePr>
        <p:xfrm>
          <a:off x="664634" y="1761565"/>
          <a:ext cx="10862735" cy="43645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493963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rmAutofit fontScale="90000"/>
          </a:bodyPr>
          <a:lstStyle/>
          <a:p>
            <a:r>
              <a:rPr lang="es-CO" sz="7300" dirty="0" smtClean="0"/>
              <a:t>Un buen comienzo</a:t>
            </a:r>
            <a:r>
              <a:rPr lang="es-CO" dirty="0" smtClean="0"/>
              <a:t/>
            </a:r>
            <a:br>
              <a:rPr lang="es-CO" dirty="0" smtClean="0"/>
            </a:br>
            <a:endParaRPr lang="es-CO" dirty="0"/>
          </a:p>
        </p:txBody>
      </p:sp>
      <p:sp>
        <p:nvSpPr>
          <p:cNvPr id="3" name="Subtítulo 2"/>
          <p:cNvSpPr>
            <a:spLocks noGrp="1"/>
          </p:cNvSpPr>
          <p:nvPr>
            <p:ph type="subTitle" idx="1"/>
          </p:nvPr>
        </p:nvSpPr>
        <p:spPr/>
        <p:txBody>
          <a:bodyPr>
            <a:noAutofit/>
          </a:bodyPr>
          <a:lstStyle/>
          <a:p>
            <a:r>
              <a:rPr lang="es-CO" sz="4000" dirty="0"/>
              <a:t>El desarrollo de habilidades en la primera infancia</a:t>
            </a:r>
          </a:p>
        </p:txBody>
      </p:sp>
      <p:pic>
        <p:nvPicPr>
          <p:cNvPr id="5" name="Imagen 4"/>
          <p:cNvPicPr>
            <a:picLocks noChangeAspect="1"/>
          </p:cNvPicPr>
          <p:nvPr/>
        </p:nvPicPr>
        <p:blipFill>
          <a:blip r:embed="rId2">
            <a:alphaModFix amt="37000"/>
          </a:blip>
          <a:stretch>
            <a:fillRect/>
          </a:stretch>
        </p:blipFill>
        <p:spPr>
          <a:xfrm>
            <a:off x="704476" y="3542553"/>
            <a:ext cx="2552700" cy="2628900"/>
          </a:xfrm>
          <a:prstGeom prst="rect">
            <a:avLst/>
          </a:prstGeom>
        </p:spPr>
      </p:pic>
      <p:pic>
        <p:nvPicPr>
          <p:cNvPr id="6" name="Imagen 5"/>
          <p:cNvPicPr>
            <a:picLocks noChangeAspect="1"/>
          </p:cNvPicPr>
          <p:nvPr/>
        </p:nvPicPr>
        <p:blipFill>
          <a:blip r:embed="rId3">
            <a:alphaModFix amt="26000"/>
          </a:blip>
          <a:stretch>
            <a:fillRect/>
          </a:stretch>
        </p:blipFill>
        <p:spPr>
          <a:xfrm>
            <a:off x="4676589" y="381000"/>
            <a:ext cx="7112000" cy="5080000"/>
          </a:xfrm>
          <a:prstGeom prst="rect">
            <a:avLst/>
          </a:prstGeom>
        </p:spPr>
      </p:pic>
    </p:spTree>
    <p:extLst>
      <p:ext uri="{BB962C8B-B14F-4D97-AF65-F5344CB8AC3E}">
        <p14:creationId xmlns:p14="http://schemas.microsoft.com/office/powerpoint/2010/main" val="9792286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43647" y="209182"/>
            <a:ext cx="11594353" cy="6247863"/>
          </a:xfrm>
          <a:prstGeom prst="rect">
            <a:avLst/>
          </a:prstGeom>
        </p:spPr>
        <p:txBody>
          <a:bodyPr wrap="square">
            <a:spAutoFit/>
          </a:bodyPr>
          <a:lstStyle/>
          <a:p>
            <a:r>
              <a:rPr lang="es-ES" sz="3600" b="1" dirty="0" smtClean="0">
                <a:solidFill>
                  <a:srgbClr val="56633C"/>
                </a:solidFill>
                <a:latin typeface="+mj-lt"/>
              </a:rPr>
              <a:t>En comparación </a:t>
            </a:r>
            <a:r>
              <a:rPr lang="es-ES" sz="3600" b="1" dirty="0">
                <a:solidFill>
                  <a:srgbClr val="56633C"/>
                </a:solidFill>
                <a:latin typeface="+mj-lt"/>
              </a:rPr>
              <a:t>con regiones desarrolladas</a:t>
            </a:r>
            <a:r>
              <a:rPr lang="es-ES" sz="3600" b="1" dirty="0">
                <a:solidFill>
                  <a:srgbClr val="56633C"/>
                </a:solidFill>
              </a:rPr>
              <a:t>, </a:t>
            </a:r>
            <a:r>
              <a:rPr lang="es-ES" sz="3600" b="1" dirty="0" smtClean="0">
                <a:solidFill>
                  <a:schemeClr val="tx2">
                    <a:lumMod val="75000"/>
                  </a:schemeClr>
                </a:solidFill>
              </a:rPr>
              <a:t>A. L.</a:t>
            </a:r>
            <a:r>
              <a:rPr lang="es-ES" sz="3600" b="1" dirty="0" smtClean="0">
                <a:solidFill>
                  <a:srgbClr val="56633C"/>
                </a:solidFill>
              </a:rPr>
              <a:t>:</a:t>
            </a:r>
          </a:p>
          <a:p>
            <a:endParaRPr lang="es-ES" sz="2800" b="1" dirty="0">
              <a:solidFill>
                <a:srgbClr val="56633C"/>
              </a:solidFill>
            </a:endParaRPr>
          </a:p>
          <a:p>
            <a:r>
              <a:rPr lang="es-ES" sz="2400" dirty="0" smtClean="0"/>
              <a:t>América Latina </a:t>
            </a:r>
            <a:r>
              <a:rPr lang="es-ES" sz="2400" dirty="0"/>
              <a:t>p</a:t>
            </a:r>
            <a:r>
              <a:rPr lang="es-ES" sz="2400" dirty="0" smtClean="0"/>
              <a:t>resenta:</a:t>
            </a:r>
          </a:p>
          <a:p>
            <a:endParaRPr lang="es-ES" sz="2400" dirty="0"/>
          </a:p>
          <a:p>
            <a:pPr marL="800100" lvl="1" indent="-342900">
              <a:buFont typeface="Wingdings" charset="2"/>
              <a:buChar char="v"/>
            </a:pPr>
            <a:r>
              <a:rPr lang="es-ES" sz="2400" dirty="0" smtClean="0"/>
              <a:t> 	      Crecimiento de desarrollo lento.</a:t>
            </a:r>
          </a:p>
          <a:p>
            <a:pPr marL="800100" lvl="1" indent="-342900">
              <a:buFont typeface="Wingdings" charset="2"/>
              <a:buChar char="v"/>
            </a:pPr>
            <a:r>
              <a:rPr lang="es-ES" sz="2400" dirty="0" smtClean="0"/>
              <a:t>        Acceso extremadamente escaso a servicios básicos.</a:t>
            </a:r>
          </a:p>
          <a:p>
            <a:pPr marL="800100" lvl="1" indent="-342900">
              <a:buFont typeface="Wingdings" charset="2"/>
              <a:buChar char="v"/>
            </a:pPr>
            <a:r>
              <a:rPr lang="es-ES" sz="2400" dirty="0"/>
              <a:t> </a:t>
            </a:r>
            <a:r>
              <a:rPr lang="es-ES" sz="2400" dirty="0" smtClean="0"/>
              <a:t>       Baja productividad</a:t>
            </a:r>
          </a:p>
          <a:p>
            <a:pPr marL="800100" lvl="1" indent="-342900">
              <a:buFont typeface="Wingdings" charset="2"/>
              <a:buChar char="v"/>
            </a:pPr>
            <a:r>
              <a:rPr lang="es-ES" sz="2400" dirty="0" smtClean="0"/>
              <a:t>        Alta desigualdad</a:t>
            </a:r>
          </a:p>
          <a:p>
            <a:pPr marL="800100" lvl="1" indent="-342900">
              <a:buFont typeface="Wingdings" charset="2"/>
              <a:buChar char="v"/>
            </a:pPr>
            <a:r>
              <a:rPr lang="es-ES" sz="2400" dirty="0" smtClean="0"/>
              <a:t>        Ambientes de violencia</a:t>
            </a:r>
          </a:p>
          <a:p>
            <a:pPr lvl="1"/>
            <a:endParaRPr lang="es-ES" sz="2400" dirty="0" smtClean="0"/>
          </a:p>
          <a:p>
            <a:r>
              <a:rPr lang="es-ES" sz="2400" dirty="0"/>
              <a:t>La mayor cobertura educativa convive con un rendimiento generalmente bajo y con grandes desigualdades entre niños y niñas que provienen de diferentes estratos socioeconómicos.</a:t>
            </a:r>
          </a:p>
          <a:p>
            <a:pPr lvl="1"/>
            <a:endParaRPr lang="es-ES" sz="2400" dirty="0" smtClean="0"/>
          </a:p>
          <a:p>
            <a:r>
              <a:rPr lang="es-ES" sz="2400" dirty="0" smtClean="0"/>
              <a:t>Superar esta situación demanda de su población habilidades para el trabajo y la vida o sea habilidades cognitivas y socioemocionales en conjunto. </a:t>
            </a:r>
            <a:endParaRPr lang="es-ES" sz="2400" dirty="0">
              <a:solidFill>
                <a:srgbClr val="56633C"/>
              </a:solidFill>
            </a:endParaRPr>
          </a:p>
        </p:txBody>
      </p:sp>
    </p:spTree>
    <p:extLst>
      <p:ext uri="{BB962C8B-B14F-4D97-AF65-F5344CB8AC3E}">
        <p14:creationId xmlns:p14="http://schemas.microsoft.com/office/powerpoint/2010/main" val="428123643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sz="4000" b="1" dirty="0" smtClean="0">
                <a:solidFill>
                  <a:srgbClr val="56633C"/>
                </a:solidFill>
              </a:rPr>
              <a:t>Todo inicia en la  familia</a:t>
            </a:r>
            <a:endParaRPr lang="es-CO" sz="4000" b="1" dirty="0">
              <a:solidFill>
                <a:srgbClr val="56633C"/>
              </a:solidFill>
            </a:endParaRP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713706241"/>
              </p:ext>
            </p:extLst>
          </p:nvPr>
        </p:nvGraphicFramePr>
        <p:xfrm>
          <a:off x="664634" y="1761565"/>
          <a:ext cx="10862735" cy="43645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6552568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1277675113"/>
              </p:ext>
            </p:extLst>
          </p:nvPr>
        </p:nvGraphicFramePr>
        <p:xfrm>
          <a:off x="298824" y="1212719"/>
          <a:ext cx="11430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uadroTexto 4"/>
          <p:cNvSpPr txBox="1"/>
          <p:nvPr/>
        </p:nvSpPr>
        <p:spPr>
          <a:xfrm>
            <a:off x="1105646" y="283885"/>
            <a:ext cx="8516471" cy="707886"/>
          </a:xfrm>
          <a:prstGeom prst="rect">
            <a:avLst/>
          </a:prstGeom>
          <a:noFill/>
        </p:spPr>
        <p:txBody>
          <a:bodyPr wrap="square" rtlCol="0">
            <a:spAutoFit/>
          </a:bodyPr>
          <a:lstStyle/>
          <a:p>
            <a:pPr algn="ctr"/>
            <a:r>
              <a:rPr lang="es-ES" sz="4000" b="1" dirty="0" smtClean="0">
                <a:solidFill>
                  <a:srgbClr val="56633C"/>
                </a:solidFill>
              </a:rPr>
              <a:t>Estas decisiones:</a:t>
            </a:r>
            <a:endParaRPr lang="es-ES" sz="4000" b="1" dirty="0">
              <a:solidFill>
                <a:srgbClr val="56633C"/>
              </a:solidFill>
            </a:endParaRPr>
          </a:p>
        </p:txBody>
      </p:sp>
    </p:spTree>
    <p:extLst>
      <p:ext uri="{BB962C8B-B14F-4D97-AF65-F5344CB8AC3E}">
        <p14:creationId xmlns:p14="http://schemas.microsoft.com/office/powerpoint/2010/main" val="360506255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687294" y="324434"/>
            <a:ext cx="10772588" cy="830997"/>
          </a:xfrm>
          <a:prstGeom prst="rect">
            <a:avLst/>
          </a:prstGeom>
        </p:spPr>
        <p:txBody>
          <a:bodyPr wrap="square">
            <a:spAutoFit/>
          </a:bodyPr>
          <a:lstStyle/>
          <a:p>
            <a:r>
              <a:rPr lang="es-ES" sz="3600" b="1" baseline="30000" dirty="0" smtClean="0">
                <a:solidFill>
                  <a:srgbClr val="56633C"/>
                </a:solidFill>
              </a:rPr>
              <a:t> </a:t>
            </a:r>
            <a:r>
              <a:rPr lang="es-ES" sz="3600" b="1" baseline="30000" dirty="0">
                <a:solidFill>
                  <a:srgbClr val="56633C"/>
                </a:solidFill>
              </a:rPr>
              <a:t>Formación de habilidades de los individuos en el contexto familiar</a:t>
            </a:r>
          </a:p>
          <a:p>
            <a:r>
              <a:rPr lang="es-ES" sz="3600" b="1" baseline="30000" dirty="0">
                <a:solidFill>
                  <a:srgbClr val="56633C"/>
                </a:solidFill>
              </a:rPr>
              <a:t>Todo empieza en casa: el papel de la familia </a:t>
            </a:r>
          </a:p>
        </p:txBody>
      </p:sp>
      <p:sp>
        <p:nvSpPr>
          <p:cNvPr id="4" name="Rectángulo 3"/>
          <p:cNvSpPr/>
          <p:nvPr/>
        </p:nvSpPr>
        <p:spPr>
          <a:xfrm>
            <a:off x="537882" y="2554943"/>
            <a:ext cx="2256119" cy="298823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dirty="0" smtClean="0"/>
              <a:t>Moderadores:</a:t>
            </a:r>
          </a:p>
          <a:p>
            <a:r>
              <a:rPr lang="es-ES" dirty="0" smtClean="0"/>
              <a:t>-Preferencias</a:t>
            </a:r>
          </a:p>
          <a:p>
            <a:r>
              <a:rPr lang="es-ES" dirty="0" smtClean="0"/>
              <a:t>-Conocimientos</a:t>
            </a:r>
          </a:p>
          <a:p>
            <a:r>
              <a:rPr lang="es-ES" dirty="0" smtClean="0"/>
              <a:t>-Recursos financieros </a:t>
            </a:r>
          </a:p>
          <a:p>
            <a:r>
              <a:rPr lang="es-ES" dirty="0" smtClean="0"/>
              <a:t>-Calidez parental -Salud mental padres</a:t>
            </a:r>
          </a:p>
          <a:p>
            <a:r>
              <a:rPr lang="es-ES" dirty="0" smtClean="0"/>
              <a:t>-Estabilidad familiar</a:t>
            </a:r>
            <a:endParaRPr lang="es-ES" dirty="0"/>
          </a:p>
        </p:txBody>
      </p:sp>
      <p:sp>
        <p:nvSpPr>
          <p:cNvPr id="5" name="Rectángulo 4"/>
          <p:cNvSpPr/>
          <p:nvPr/>
        </p:nvSpPr>
        <p:spPr>
          <a:xfrm>
            <a:off x="3334870" y="2602755"/>
            <a:ext cx="1894542" cy="288065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dirty="0" smtClean="0"/>
              <a:t>Inversiones:</a:t>
            </a:r>
          </a:p>
          <a:p>
            <a:pPr algn="ctr"/>
            <a:r>
              <a:rPr lang="es-ES" dirty="0" smtClean="0"/>
              <a:t>Recursos monetarios</a:t>
            </a:r>
          </a:p>
          <a:p>
            <a:pPr algn="ctr"/>
            <a:r>
              <a:rPr lang="es-ES" dirty="0" smtClean="0"/>
              <a:t>Tiempo y uso del mismo,</a:t>
            </a:r>
          </a:p>
          <a:p>
            <a:pPr algn="ctr"/>
            <a:r>
              <a:rPr lang="es-ES" dirty="0" smtClean="0"/>
              <a:t> estructura de convivencia</a:t>
            </a:r>
            <a:endParaRPr lang="es-ES" dirty="0"/>
          </a:p>
        </p:txBody>
      </p:sp>
      <p:sp>
        <p:nvSpPr>
          <p:cNvPr id="6" name="Rectángulo 5"/>
          <p:cNvSpPr/>
          <p:nvPr/>
        </p:nvSpPr>
        <p:spPr>
          <a:xfrm>
            <a:off x="3137661" y="5907726"/>
            <a:ext cx="2614706" cy="71121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dirty="0" smtClean="0"/>
              <a:t>Contexto: Estado, comunidad, cultura</a:t>
            </a:r>
            <a:endParaRPr lang="es-ES" dirty="0"/>
          </a:p>
        </p:txBody>
      </p:sp>
      <p:sp>
        <p:nvSpPr>
          <p:cNvPr id="7" name="Rectángulo 6"/>
          <p:cNvSpPr/>
          <p:nvPr/>
        </p:nvSpPr>
        <p:spPr>
          <a:xfrm>
            <a:off x="5880846" y="2674472"/>
            <a:ext cx="1963271" cy="276411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dirty="0" smtClean="0"/>
              <a:t>Desarrollo temprano:</a:t>
            </a:r>
          </a:p>
          <a:p>
            <a:pPr algn="ctr"/>
            <a:r>
              <a:rPr lang="es-ES" dirty="0" smtClean="0"/>
              <a:t>-Lenguaje,</a:t>
            </a:r>
          </a:p>
          <a:p>
            <a:pPr algn="ctr"/>
            <a:r>
              <a:rPr lang="es-ES" dirty="0" smtClean="0"/>
              <a:t> -motricidad</a:t>
            </a:r>
          </a:p>
          <a:p>
            <a:pPr algn="ctr"/>
            <a:r>
              <a:rPr lang="es-ES" dirty="0" smtClean="0"/>
              <a:t>-seguridad</a:t>
            </a:r>
          </a:p>
          <a:p>
            <a:pPr algn="ctr"/>
            <a:r>
              <a:rPr lang="es-ES" dirty="0" smtClean="0"/>
              <a:t>-independencia</a:t>
            </a:r>
            <a:endParaRPr lang="es-ES" dirty="0"/>
          </a:p>
        </p:txBody>
      </p:sp>
      <p:sp>
        <p:nvSpPr>
          <p:cNvPr id="8" name="Rectángulo 7"/>
          <p:cNvSpPr/>
          <p:nvPr/>
        </p:nvSpPr>
        <p:spPr>
          <a:xfrm>
            <a:off x="8591176" y="2656542"/>
            <a:ext cx="2017059" cy="281193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dirty="0" smtClean="0"/>
              <a:t>Desarrollo posterior:</a:t>
            </a:r>
          </a:p>
          <a:p>
            <a:pPr algn="ctr"/>
            <a:r>
              <a:rPr lang="es-ES" dirty="0" smtClean="0"/>
              <a:t>Rendimiento escolar, comprensión de lectura, escritura, matemáticas regulación emocional</a:t>
            </a:r>
            <a:endParaRPr lang="es-ES" dirty="0"/>
          </a:p>
        </p:txBody>
      </p:sp>
      <p:sp>
        <p:nvSpPr>
          <p:cNvPr id="9" name="Rectángulo 8"/>
          <p:cNvSpPr/>
          <p:nvPr/>
        </p:nvSpPr>
        <p:spPr>
          <a:xfrm>
            <a:off x="3302007" y="1404470"/>
            <a:ext cx="2495177" cy="64247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dirty="0" smtClean="0"/>
              <a:t>Características genéticas iniciales</a:t>
            </a:r>
            <a:endParaRPr lang="es-ES" dirty="0"/>
          </a:p>
        </p:txBody>
      </p:sp>
      <p:cxnSp>
        <p:nvCxnSpPr>
          <p:cNvPr id="11" name="Conector recto 10"/>
          <p:cNvCxnSpPr/>
          <p:nvPr/>
        </p:nvCxnSpPr>
        <p:spPr>
          <a:xfrm flipV="1">
            <a:off x="5827059" y="1718235"/>
            <a:ext cx="4108823" cy="14941"/>
          </a:xfrm>
          <a:prstGeom prst="line">
            <a:avLst/>
          </a:prstGeom>
          <a:ln w="3175"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Conector recto de flecha 12"/>
          <p:cNvCxnSpPr/>
          <p:nvPr/>
        </p:nvCxnSpPr>
        <p:spPr>
          <a:xfrm>
            <a:off x="9935882" y="1703294"/>
            <a:ext cx="14942" cy="1150471"/>
          </a:xfrm>
          <a:prstGeom prst="straightConnector1">
            <a:avLst/>
          </a:prstGeom>
          <a:ln w="3175" cmpd="sng">
            <a:solidFill>
              <a:srgbClr val="56633C"/>
            </a:solidFill>
            <a:tailEnd type="arrow"/>
          </a:ln>
        </p:spPr>
        <p:style>
          <a:lnRef idx="2">
            <a:schemeClr val="accent1"/>
          </a:lnRef>
          <a:fillRef idx="0">
            <a:schemeClr val="accent1"/>
          </a:fillRef>
          <a:effectRef idx="1">
            <a:schemeClr val="accent1"/>
          </a:effectRef>
          <a:fontRef idx="minor">
            <a:schemeClr val="tx1"/>
          </a:fontRef>
        </p:style>
      </p:cxnSp>
      <p:cxnSp>
        <p:nvCxnSpPr>
          <p:cNvPr id="15" name="Conector recto de flecha 14"/>
          <p:cNvCxnSpPr/>
          <p:nvPr/>
        </p:nvCxnSpPr>
        <p:spPr>
          <a:xfrm flipH="1">
            <a:off x="6847541" y="1777999"/>
            <a:ext cx="25400" cy="1075765"/>
          </a:xfrm>
          <a:prstGeom prst="straightConnector1">
            <a:avLst/>
          </a:prstGeom>
          <a:ln w="3175" cmpd="sng">
            <a:solidFill>
              <a:srgbClr val="56633C"/>
            </a:solidFill>
            <a:tailEnd type="arrow"/>
          </a:ln>
        </p:spPr>
        <p:style>
          <a:lnRef idx="2">
            <a:schemeClr val="accent1"/>
          </a:lnRef>
          <a:fillRef idx="0">
            <a:schemeClr val="accent1"/>
          </a:fillRef>
          <a:effectRef idx="1">
            <a:schemeClr val="accent1"/>
          </a:effectRef>
          <a:fontRef idx="minor">
            <a:schemeClr val="tx1"/>
          </a:fontRef>
        </p:style>
      </p:cxnSp>
      <p:cxnSp>
        <p:nvCxnSpPr>
          <p:cNvPr id="17" name="Conector recto de flecha 16"/>
          <p:cNvCxnSpPr/>
          <p:nvPr/>
        </p:nvCxnSpPr>
        <p:spPr>
          <a:xfrm>
            <a:off x="4616824" y="2076824"/>
            <a:ext cx="14941" cy="657411"/>
          </a:xfrm>
          <a:prstGeom prst="straightConnector1">
            <a:avLst/>
          </a:prstGeom>
          <a:ln w="3175" cmpd="sng">
            <a:solidFill>
              <a:srgbClr val="56633C"/>
            </a:solidFill>
            <a:tailEnd type="arrow"/>
          </a:ln>
        </p:spPr>
        <p:style>
          <a:lnRef idx="2">
            <a:schemeClr val="accent1"/>
          </a:lnRef>
          <a:fillRef idx="0">
            <a:schemeClr val="accent1"/>
          </a:fillRef>
          <a:effectRef idx="1">
            <a:schemeClr val="accent1"/>
          </a:effectRef>
          <a:fontRef idx="minor">
            <a:schemeClr val="tx1"/>
          </a:fontRef>
        </p:style>
      </p:cxnSp>
      <p:cxnSp>
        <p:nvCxnSpPr>
          <p:cNvPr id="20" name="Conector recto de flecha 19"/>
          <p:cNvCxnSpPr/>
          <p:nvPr/>
        </p:nvCxnSpPr>
        <p:spPr>
          <a:xfrm flipV="1">
            <a:off x="2898588" y="4019176"/>
            <a:ext cx="373530" cy="29885"/>
          </a:xfrm>
          <a:prstGeom prst="straightConnector1">
            <a:avLst/>
          </a:prstGeom>
          <a:ln w="3175" cmpd="sng">
            <a:solidFill>
              <a:srgbClr val="56633C"/>
            </a:solidFill>
            <a:tailEnd type="arrow"/>
          </a:ln>
        </p:spPr>
        <p:style>
          <a:lnRef idx="2">
            <a:schemeClr val="accent1"/>
          </a:lnRef>
          <a:fillRef idx="0">
            <a:schemeClr val="accent1"/>
          </a:fillRef>
          <a:effectRef idx="1">
            <a:schemeClr val="accent1"/>
          </a:effectRef>
          <a:fontRef idx="minor">
            <a:schemeClr val="tx1"/>
          </a:fontRef>
        </p:style>
      </p:cxnSp>
      <p:cxnSp>
        <p:nvCxnSpPr>
          <p:cNvPr id="25" name="Conector recto de flecha 24"/>
          <p:cNvCxnSpPr/>
          <p:nvPr/>
        </p:nvCxnSpPr>
        <p:spPr>
          <a:xfrm>
            <a:off x="5334000" y="4049059"/>
            <a:ext cx="448235" cy="14941"/>
          </a:xfrm>
          <a:prstGeom prst="straightConnector1">
            <a:avLst/>
          </a:prstGeom>
          <a:ln w="3175" cmpd="sng">
            <a:solidFill>
              <a:srgbClr val="56633C"/>
            </a:solidFill>
            <a:tailEnd type="arrow"/>
          </a:ln>
        </p:spPr>
        <p:style>
          <a:lnRef idx="2">
            <a:schemeClr val="accent1"/>
          </a:lnRef>
          <a:fillRef idx="0">
            <a:schemeClr val="accent1"/>
          </a:fillRef>
          <a:effectRef idx="1">
            <a:schemeClr val="accent1"/>
          </a:effectRef>
          <a:fontRef idx="minor">
            <a:schemeClr val="tx1"/>
          </a:fontRef>
        </p:style>
      </p:cxnSp>
      <p:cxnSp>
        <p:nvCxnSpPr>
          <p:cNvPr id="26" name="Conector recto de flecha 25"/>
          <p:cNvCxnSpPr/>
          <p:nvPr/>
        </p:nvCxnSpPr>
        <p:spPr>
          <a:xfrm flipV="1">
            <a:off x="7993529" y="4168588"/>
            <a:ext cx="493059" cy="14941"/>
          </a:xfrm>
          <a:prstGeom prst="straightConnector1">
            <a:avLst/>
          </a:prstGeom>
          <a:ln w="3175" cmpd="sng">
            <a:solidFill>
              <a:srgbClr val="56633C"/>
            </a:solidFill>
            <a:tailEnd type="arrow"/>
          </a:ln>
        </p:spPr>
        <p:style>
          <a:lnRef idx="2">
            <a:schemeClr val="accent1"/>
          </a:lnRef>
          <a:fillRef idx="0">
            <a:schemeClr val="accent1"/>
          </a:fillRef>
          <a:effectRef idx="1">
            <a:schemeClr val="accent1"/>
          </a:effectRef>
          <a:fontRef idx="minor">
            <a:schemeClr val="tx1"/>
          </a:fontRef>
        </p:style>
      </p:cxnSp>
      <p:cxnSp>
        <p:nvCxnSpPr>
          <p:cNvPr id="34" name="Conector recto de flecha 33"/>
          <p:cNvCxnSpPr/>
          <p:nvPr/>
        </p:nvCxnSpPr>
        <p:spPr>
          <a:xfrm>
            <a:off x="5498353" y="2390588"/>
            <a:ext cx="0" cy="1419412"/>
          </a:xfrm>
          <a:prstGeom prst="straightConnector1">
            <a:avLst/>
          </a:prstGeom>
          <a:ln w="3175" cmpd="sng">
            <a:solidFill>
              <a:srgbClr val="56633C"/>
            </a:solidFill>
            <a:tailEnd type="arrow"/>
          </a:ln>
        </p:spPr>
        <p:style>
          <a:lnRef idx="2">
            <a:schemeClr val="accent1"/>
          </a:lnRef>
          <a:fillRef idx="0">
            <a:schemeClr val="accent1"/>
          </a:fillRef>
          <a:effectRef idx="1">
            <a:schemeClr val="accent1"/>
          </a:effectRef>
          <a:fontRef idx="minor">
            <a:schemeClr val="tx1"/>
          </a:fontRef>
        </p:style>
      </p:cxnSp>
      <p:cxnSp>
        <p:nvCxnSpPr>
          <p:cNvPr id="38" name="Conector recto de flecha 37"/>
          <p:cNvCxnSpPr/>
          <p:nvPr/>
        </p:nvCxnSpPr>
        <p:spPr>
          <a:xfrm flipV="1">
            <a:off x="4422588" y="5573059"/>
            <a:ext cx="0" cy="313765"/>
          </a:xfrm>
          <a:prstGeom prst="straightConnector1">
            <a:avLst/>
          </a:prstGeom>
          <a:ln w="3175" cmpd="sng">
            <a:solidFill>
              <a:srgbClr val="56633C"/>
            </a:solidFill>
            <a:tailEnd type="arrow"/>
          </a:ln>
        </p:spPr>
        <p:style>
          <a:lnRef idx="2">
            <a:schemeClr val="accent1"/>
          </a:lnRef>
          <a:fillRef idx="0">
            <a:schemeClr val="accent1"/>
          </a:fillRef>
          <a:effectRef idx="1">
            <a:schemeClr val="accent1"/>
          </a:effectRef>
          <a:fontRef idx="minor">
            <a:schemeClr val="tx1"/>
          </a:fontRef>
        </p:style>
      </p:cxnSp>
      <p:cxnSp>
        <p:nvCxnSpPr>
          <p:cNvPr id="43" name="Conector recto 42"/>
          <p:cNvCxnSpPr>
            <a:stCxn id="6" idx="3"/>
          </p:cNvCxnSpPr>
          <p:nvPr/>
        </p:nvCxnSpPr>
        <p:spPr>
          <a:xfrm flipV="1">
            <a:off x="5752367" y="6245412"/>
            <a:ext cx="4168574" cy="17920"/>
          </a:xfrm>
          <a:prstGeom prst="line">
            <a:avLst/>
          </a:prstGeom>
          <a:ln w="3175" cmpd="sng">
            <a:solidFill>
              <a:srgbClr val="56633C"/>
            </a:solidFill>
          </a:ln>
        </p:spPr>
        <p:style>
          <a:lnRef idx="2">
            <a:schemeClr val="accent1"/>
          </a:lnRef>
          <a:fillRef idx="0">
            <a:schemeClr val="accent1"/>
          </a:fillRef>
          <a:effectRef idx="1">
            <a:schemeClr val="accent1"/>
          </a:effectRef>
          <a:fontRef idx="minor">
            <a:schemeClr val="tx1"/>
          </a:fontRef>
        </p:style>
      </p:cxnSp>
      <p:cxnSp>
        <p:nvCxnSpPr>
          <p:cNvPr id="45" name="Conector recto de flecha 44"/>
          <p:cNvCxnSpPr/>
          <p:nvPr/>
        </p:nvCxnSpPr>
        <p:spPr>
          <a:xfrm flipV="1">
            <a:off x="9935882" y="5528235"/>
            <a:ext cx="14942" cy="597647"/>
          </a:xfrm>
          <a:prstGeom prst="straightConnector1">
            <a:avLst/>
          </a:prstGeom>
          <a:ln w="3175" cmpd="sng">
            <a:solidFill>
              <a:srgbClr val="56633C"/>
            </a:solidFill>
            <a:tailEnd type="arrow"/>
          </a:ln>
        </p:spPr>
        <p:style>
          <a:lnRef idx="2">
            <a:schemeClr val="accent1"/>
          </a:lnRef>
          <a:fillRef idx="0">
            <a:schemeClr val="accent1"/>
          </a:fillRef>
          <a:effectRef idx="1">
            <a:schemeClr val="accent1"/>
          </a:effectRef>
          <a:fontRef idx="minor">
            <a:schemeClr val="tx1"/>
          </a:fontRef>
        </p:style>
      </p:cxnSp>
      <p:cxnSp>
        <p:nvCxnSpPr>
          <p:cNvPr id="48" name="Conector recto 47"/>
          <p:cNvCxnSpPr/>
          <p:nvPr/>
        </p:nvCxnSpPr>
        <p:spPr>
          <a:xfrm>
            <a:off x="4751294" y="5528235"/>
            <a:ext cx="0" cy="239059"/>
          </a:xfrm>
          <a:prstGeom prst="line">
            <a:avLst/>
          </a:prstGeom>
        </p:spPr>
        <p:style>
          <a:lnRef idx="2">
            <a:schemeClr val="accent1"/>
          </a:lnRef>
          <a:fillRef idx="0">
            <a:schemeClr val="accent1"/>
          </a:fillRef>
          <a:effectRef idx="1">
            <a:schemeClr val="accent1"/>
          </a:effectRef>
          <a:fontRef idx="minor">
            <a:schemeClr val="tx1"/>
          </a:fontRef>
        </p:style>
      </p:cxnSp>
      <p:cxnSp>
        <p:nvCxnSpPr>
          <p:cNvPr id="50" name="Conector recto 49"/>
          <p:cNvCxnSpPr/>
          <p:nvPr/>
        </p:nvCxnSpPr>
        <p:spPr>
          <a:xfrm>
            <a:off x="4766235" y="5782235"/>
            <a:ext cx="4721412" cy="14941"/>
          </a:xfrm>
          <a:prstGeom prst="line">
            <a:avLst/>
          </a:prstGeom>
          <a:ln w="3175" cmpd="sng">
            <a:solidFill>
              <a:srgbClr val="56633C"/>
            </a:solidFill>
          </a:ln>
        </p:spPr>
        <p:style>
          <a:lnRef idx="2">
            <a:schemeClr val="accent1"/>
          </a:lnRef>
          <a:fillRef idx="0">
            <a:schemeClr val="accent1"/>
          </a:fillRef>
          <a:effectRef idx="1">
            <a:schemeClr val="accent1"/>
          </a:effectRef>
          <a:fontRef idx="minor">
            <a:schemeClr val="tx1"/>
          </a:fontRef>
        </p:style>
      </p:cxnSp>
      <p:cxnSp>
        <p:nvCxnSpPr>
          <p:cNvPr id="52" name="Conector recto de flecha 51"/>
          <p:cNvCxnSpPr/>
          <p:nvPr/>
        </p:nvCxnSpPr>
        <p:spPr>
          <a:xfrm flipH="1" flipV="1">
            <a:off x="9457765" y="5438588"/>
            <a:ext cx="44824" cy="343647"/>
          </a:xfrm>
          <a:prstGeom prst="straightConnector1">
            <a:avLst/>
          </a:prstGeom>
          <a:ln w="3175" cmpd="sng">
            <a:solidFill>
              <a:srgbClr val="56633C"/>
            </a:solidFill>
            <a:tailEnd type="arrow"/>
          </a:ln>
        </p:spPr>
        <p:style>
          <a:lnRef idx="2">
            <a:schemeClr val="accent1"/>
          </a:lnRef>
          <a:fillRef idx="0">
            <a:schemeClr val="accent1"/>
          </a:fillRef>
          <a:effectRef idx="1">
            <a:schemeClr val="accent1"/>
          </a:effectRef>
          <a:fontRef idx="minor">
            <a:schemeClr val="tx1"/>
          </a:fontRef>
        </p:style>
      </p:cxnSp>
      <p:cxnSp>
        <p:nvCxnSpPr>
          <p:cNvPr id="54" name="Conector recto de flecha 53"/>
          <p:cNvCxnSpPr/>
          <p:nvPr/>
        </p:nvCxnSpPr>
        <p:spPr>
          <a:xfrm flipH="1" flipV="1">
            <a:off x="6828118" y="5498353"/>
            <a:ext cx="14942" cy="747059"/>
          </a:xfrm>
          <a:prstGeom prst="straightConnector1">
            <a:avLst/>
          </a:prstGeom>
          <a:ln w="3175" cmpd="sng">
            <a:solidFill>
              <a:srgbClr val="56633C"/>
            </a:solidFill>
            <a:tailEnd type="arrow"/>
          </a:ln>
        </p:spPr>
        <p:style>
          <a:lnRef idx="2">
            <a:schemeClr val="accent1"/>
          </a:lnRef>
          <a:fillRef idx="0">
            <a:schemeClr val="accent1"/>
          </a:fillRef>
          <a:effectRef idx="1">
            <a:schemeClr val="accent1"/>
          </a:effectRef>
          <a:fontRef idx="minor">
            <a:schemeClr val="tx1"/>
          </a:fontRef>
        </p:style>
      </p:cxnSp>
      <p:cxnSp>
        <p:nvCxnSpPr>
          <p:cNvPr id="57" name="Conector recto 56"/>
          <p:cNvCxnSpPr/>
          <p:nvPr/>
        </p:nvCxnSpPr>
        <p:spPr>
          <a:xfrm>
            <a:off x="1688353" y="5588000"/>
            <a:ext cx="0" cy="164353"/>
          </a:xfrm>
          <a:prstGeom prst="line">
            <a:avLst/>
          </a:prstGeom>
        </p:spPr>
        <p:style>
          <a:lnRef idx="2">
            <a:schemeClr val="accent1"/>
          </a:lnRef>
          <a:fillRef idx="0">
            <a:schemeClr val="accent1"/>
          </a:fillRef>
          <a:effectRef idx="1">
            <a:schemeClr val="accent1"/>
          </a:effectRef>
          <a:fontRef idx="minor">
            <a:schemeClr val="tx1"/>
          </a:fontRef>
        </p:style>
      </p:cxnSp>
      <p:cxnSp>
        <p:nvCxnSpPr>
          <p:cNvPr id="59" name="Conector recto 58"/>
          <p:cNvCxnSpPr/>
          <p:nvPr/>
        </p:nvCxnSpPr>
        <p:spPr>
          <a:xfrm flipV="1">
            <a:off x="1837765" y="5662706"/>
            <a:ext cx="7126941" cy="44823"/>
          </a:xfrm>
          <a:prstGeom prst="line">
            <a:avLst/>
          </a:prstGeom>
          <a:ln w="6350" cmpd="sng">
            <a:solidFill>
              <a:srgbClr val="56633C"/>
            </a:solidFill>
            <a:prstDash val="dot"/>
          </a:ln>
        </p:spPr>
        <p:style>
          <a:lnRef idx="2">
            <a:schemeClr val="accent1"/>
          </a:lnRef>
          <a:fillRef idx="0">
            <a:schemeClr val="accent1"/>
          </a:fillRef>
          <a:effectRef idx="1">
            <a:schemeClr val="accent1"/>
          </a:effectRef>
          <a:fontRef idx="minor">
            <a:schemeClr val="tx1"/>
          </a:fontRef>
        </p:style>
      </p:cxnSp>
      <p:cxnSp>
        <p:nvCxnSpPr>
          <p:cNvPr id="61" name="Conector recto de flecha 60"/>
          <p:cNvCxnSpPr/>
          <p:nvPr/>
        </p:nvCxnSpPr>
        <p:spPr>
          <a:xfrm flipV="1">
            <a:off x="8949765" y="5453529"/>
            <a:ext cx="29882" cy="209177"/>
          </a:xfrm>
          <a:prstGeom prst="straightConnector1">
            <a:avLst/>
          </a:prstGeom>
          <a:ln w="3175" cmpd="sng">
            <a:solidFill>
              <a:srgbClr val="56633C"/>
            </a:solidFill>
            <a:tailEnd type="arrow"/>
          </a:ln>
        </p:spPr>
        <p:style>
          <a:lnRef idx="2">
            <a:schemeClr val="accent1"/>
          </a:lnRef>
          <a:fillRef idx="0">
            <a:schemeClr val="accent1"/>
          </a:fillRef>
          <a:effectRef idx="1">
            <a:schemeClr val="accent1"/>
          </a:effectRef>
          <a:fontRef idx="minor">
            <a:schemeClr val="tx1"/>
          </a:fontRef>
        </p:style>
      </p:cxnSp>
      <p:cxnSp>
        <p:nvCxnSpPr>
          <p:cNvPr id="63" name="Conector recto 62"/>
          <p:cNvCxnSpPr/>
          <p:nvPr/>
        </p:nvCxnSpPr>
        <p:spPr>
          <a:xfrm flipH="1" flipV="1">
            <a:off x="1703294" y="2390588"/>
            <a:ext cx="1" cy="134473"/>
          </a:xfrm>
          <a:prstGeom prst="line">
            <a:avLst/>
          </a:prstGeom>
          <a:ln>
            <a:solidFill>
              <a:srgbClr val="56633C"/>
            </a:solidFill>
          </a:ln>
        </p:spPr>
        <p:style>
          <a:lnRef idx="2">
            <a:schemeClr val="accent1"/>
          </a:lnRef>
          <a:fillRef idx="0">
            <a:schemeClr val="accent1"/>
          </a:fillRef>
          <a:effectRef idx="1">
            <a:schemeClr val="accent1"/>
          </a:effectRef>
          <a:fontRef idx="minor">
            <a:schemeClr val="tx1"/>
          </a:fontRef>
        </p:style>
      </p:cxnSp>
      <p:cxnSp>
        <p:nvCxnSpPr>
          <p:cNvPr id="67" name="Conector recto 66"/>
          <p:cNvCxnSpPr/>
          <p:nvPr/>
        </p:nvCxnSpPr>
        <p:spPr>
          <a:xfrm>
            <a:off x="1733176" y="2360706"/>
            <a:ext cx="3824942" cy="14941"/>
          </a:xfrm>
          <a:prstGeom prst="line">
            <a:avLst/>
          </a:prstGeom>
          <a:ln w="3175" cmpd="sng">
            <a:solidFill>
              <a:srgbClr val="56633C"/>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2560075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z="4000" b="1" dirty="0">
                <a:solidFill>
                  <a:srgbClr val="56633C"/>
                </a:solidFill>
              </a:rPr>
              <a:t>L</a:t>
            </a:r>
            <a:r>
              <a:rPr lang="es-ES" sz="4000" b="1" dirty="0" smtClean="0">
                <a:solidFill>
                  <a:srgbClr val="56633C"/>
                </a:solidFill>
              </a:rPr>
              <a:t>os estudios también opinan que</a:t>
            </a:r>
            <a:endParaRPr lang="es-ES" sz="4000" b="1" dirty="0">
              <a:solidFill>
                <a:srgbClr val="56633C"/>
              </a:solidFill>
            </a:endParaRP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536648239"/>
              </p:ext>
            </p:extLst>
          </p:nvPr>
        </p:nvGraphicFramePr>
        <p:xfrm>
          <a:off x="463176" y="1882588"/>
          <a:ext cx="11504706" cy="4826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0759643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64634" y="94131"/>
            <a:ext cx="10862735" cy="951752"/>
          </a:xfrm>
        </p:spPr>
        <p:txBody>
          <a:bodyPr/>
          <a:lstStyle/>
          <a:p>
            <a:r>
              <a:rPr lang="es-ES" sz="4000" b="1" dirty="0" smtClean="0">
                <a:solidFill>
                  <a:srgbClr val="56633C"/>
                </a:solidFill>
              </a:rPr>
              <a:t>Calidad del tiempo</a:t>
            </a:r>
            <a:endParaRPr lang="es-ES" sz="4000" b="1" dirty="0">
              <a:solidFill>
                <a:srgbClr val="56633C"/>
              </a:solidFill>
            </a:endParaRPr>
          </a:p>
        </p:txBody>
      </p:sp>
      <p:sp>
        <p:nvSpPr>
          <p:cNvPr id="3" name="Marcador de contenido 2"/>
          <p:cNvSpPr>
            <a:spLocks noGrp="1"/>
          </p:cNvSpPr>
          <p:nvPr>
            <p:ph idx="1"/>
          </p:nvPr>
        </p:nvSpPr>
        <p:spPr/>
        <p:txBody>
          <a:bodyPr/>
          <a:lstStyle/>
          <a:p>
            <a:r>
              <a:rPr lang="es-ES" dirty="0" smtClean="0"/>
              <a:t>La calidad parental, su sensibilidad y capacidad de responder a las necesidades de los niños y niñas tienen gran impacto en la formación de habilidades socioemocionales y cognitivas.</a:t>
            </a:r>
          </a:p>
          <a:p>
            <a:r>
              <a:rPr lang="es-ES" dirty="0" smtClean="0"/>
              <a:t>El tipo de actividad que lleva a cabo la familia también es concluyente: la lectura y conversaciones entre padres e hijos en ambientes novedosos, con vocabulario complejo; la realización amena de tareas conjuntas; cantar; jugar, pasear tiene mayor impacto que solo indicaciones</a:t>
            </a:r>
            <a:r>
              <a:rPr lang="es-ES" dirty="0"/>
              <a:t> </a:t>
            </a:r>
            <a:r>
              <a:rPr lang="es-ES" dirty="0" smtClean="0"/>
              <a:t>y ordenes de cómo comportarse y qué hacer.</a:t>
            </a:r>
          </a:p>
          <a:p>
            <a:r>
              <a:rPr lang="es-ES" dirty="0" smtClean="0"/>
              <a:t>Este tiempo es mucho más importante que cualquier otro uso del tiempo: como por ejemplo, tiempo que pasan en el jardín de infantes, en actividades sociales (piñatas), televisión, tecnología o tiempo de cuidado no estructurado con adultos.</a:t>
            </a:r>
          </a:p>
        </p:txBody>
      </p:sp>
    </p:spTree>
    <p:extLst>
      <p:ext uri="{BB962C8B-B14F-4D97-AF65-F5344CB8AC3E}">
        <p14:creationId xmlns:p14="http://schemas.microsoft.com/office/powerpoint/2010/main" val="131504087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z="4000" b="1" dirty="0" smtClean="0">
                <a:solidFill>
                  <a:srgbClr val="56633C"/>
                </a:solidFill>
              </a:rPr>
              <a:t>El mundo contemporáneo</a:t>
            </a:r>
            <a:endParaRPr lang="es-ES" sz="4000" b="1" dirty="0">
              <a:solidFill>
                <a:srgbClr val="56633C"/>
              </a:solidFill>
            </a:endParaRP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917575289"/>
              </p:ext>
            </p:extLst>
          </p:nvPr>
        </p:nvGraphicFramePr>
        <p:xfrm>
          <a:off x="664634" y="1761565"/>
          <a:ext cx="10862735" cy="43645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7908685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64634" y="418353"/>
            <a:ext cx="10862735" cy="1128060"/>
          </a:xfrm>
        </p:spPr>
        <p:txBody>
          <a:bodyPr/>
          <a:lstStyle/>
          <a:p>
            <a:r>
              <a:rPr lang="es-CO" sz="4000" b="1" dirty="0" smtClean="0">
                <a:solidFill>
                  <a:schemeClr val="tx2">
                    <a:lumMod val="75000"/>
                  </a:schemeClr>
                </a:solidFill>
              </a:rPr>
              <a:t>Qué hacer ? Cuál es el mejor camino?</a:t>
            </a:r>
            <a:endParaRPr lang="es-CO" sz="4000" b="1" dirty="0">
              <a:solidFill>
                <a:schemeClr val="tx2">
                  <a:lumMod val="75000"/>
                </a:schemeClr>
              </a:solidFill>
            </a:endParaRPr>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2957321751"/>
              </p:ext>
            </p:extLst>
          </p:nvPr>
        </p:nvGraphicFramePr>
        <p:xfrm>
          <a:off x="664634" y="1776506"/>
          <a:ext cx="10862735" cy="43645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7416467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64634" y="94130"/>
            <a:ext cx="10862735" cy="906929"/>
          </a:xfrm>
        </p:spPr>
        <p:txBody>
          <a:bodyPr/>
          <a:lstStyle/>
          <a:p>
            <a:r>
              <a:rPr lang="es-ES" sz="4000" b="1" dirty="0" smtClean="0">
                <a:solidFill>
                  <a:srgbClr val="56633C"/>
                </a:solidFill>
              </a:rPr>
              <a:t>Programas de crianza</a:t>
            </a:r>
            <a:endParaRPr lang="es-ES" sz="4000" b="1" dirty="0">
              <a:solidFill>
                <a:srgbClr val="56633C"/>
              </a:solidFill>
            </a:endParaRPr>
          </a:p>
        </p:txBody>
      </p:sp>
      <p:sp>
        <p:nvSpPr>
          <p:cNvPr id="3" name="CuadroTexto 2"/>
          <p:cNvSpPr txBox="1"/>
          <p:nvPr/>
        </p:nvSpPr>
        <p:spPr>
          <a:xfrm>
            <a:off x="463176" y="1136044"/>
            <a:ext cx="11728824" cy="5632310"/>
          </a:xfrm>
          <a:prstGeom prst="rect">
            <a:avLst/>
          </a:prstGeom>
          <a:noFill/>
        </p:spPr>
        <p:txBody>
          <a:bodyPr wrap="square" rtlCol="0">
            <a:spAutoFit/>
          </a:bodyPr>
          <a:lstStyle/>
          <a:p>
            <a:r>
              <a:rPr lang="es-ES" sz="2400" dirty="0" smtClean="0"/>
              <a:t>Los padres son los actores más relevantes para el desarrollo de habilidades en los niños y niñas y el hogar el contexto clave.</a:t>
            </a:r>
          </a:p>
          <a:p>
            <a:endParaRPr lang="es-ES" sz="2400" dirty="0" smtClean="0"/>
          </a:p>
          <a:p>
            <a:r>
              <a:rPr lang="es-ES" sz="2400" dirty="0" smtClean="0"/>
              <a:t>La mayoría de los padres se preocupan por sus hijos, pero muchos no saben cómo educarlos: </a:t>
            </a:r>
          </a:p>
          <a:p>
            <a:endParaRPr lang="es-ES" sz="2400" dirty="0" smtClean="0"/>
          </a:p>
          <a:p>
            <a:pPr marL="800100" lvl="1" indent="-342900">
              <a:buFont typeface="Wingdings" charset="2"/>
              <a:buChar char="Ø"/>
            </a:pPr>
            <a:r>
              <a:rPr lang="es-ES" sz="2400" dirty="0" smtClean="0"/>
              <a:t> Desconocen las consecuencias de sus acciones. </a:t>
            </a:r>
            <a:endParaRPr lang="es-ES" sz="2400" dirty="0"/>
          </a:p>
          <a:p>
            <a:pPr marL="800100" lvl="1" indent="-342900">
              <a:buFont typeface="Wingdings" charset="2"/>
              <a:buChar char="Ø"/>
            </a:pPr>
            <a:r>
              <a:rPr lang="es-ES" sz="2400" dirty="0"/>
              <a:t> </a:t>
            </a:r>
            <a:r>
              <a:rPr lang="es-ES" sz="2400" dirty="0" smtClean="0"/>
              <a:t>No saben cuál es el enfoque más efectivo para fomentar conductas deseadas. </a:t>
            </a:r>
          </a:p>
          <a:p>
            <a:pPr marL="800100" lvl="1" indent="-342900">
              <a:buFont typeface="Wingdings" charset="2"/>
              <a:buChar char="Ø"/>
            </a:pPr>
            <a:r>
              <a:rPr lang="es-ES" sz="2400" dirty="0" smtClean="0"/>
              <a:t>Usan con los niños y niñas un lenguaje muy limitado y atienden poco sus solicitudes verbales.</a:t>
            </a:r>
          </a:p>
          <a:p>
            <a:pPr marL="800100" lvl="1" indent="-342900">
              <a:buFont typeface="Wingdings" charset="2"/>
              <a:buChar char="Ø"/>
            </a:pPr>
            <a:r>
              <a:rPr lang="es-ES" sz="2400" dirty="0" smtClean="0"/>
              <a:t>Les imparten más refuerzos negativos (críticas, amenazas, castigos) que elogios por buenas conductas.</a:t>
            </a:r>
          </a:p>
          <a:p>
            <a:pPr marL="800100" lvl="1" indent="-342900">
              <a:buFont typeface="Wingdings" charset="2"/>
              <a:buChar char="Ø"/>
            </a:pPr>
            <a:r>
              <a:rPr lang="es-ES" sz="2400" dirty="0" smtClean="0"/>
              <a:t>Les limitan juegos y desplazamientos en función de la limpieza y el orden.</a:t>
            </a:r>
          </a:p>
          <a:p>
            <a:pPr marL="800100" lvl="1" indent="-342900">
              <a:buFont typeface="Wingdings" charset="2"/>
              <a:buChar char="Ø"/>
            </a:pPr>
            <a:r>
              <a:rPr lang="es-ES" sz="2400" dirty="0" smtClean="0"/>
              <a:t>Hay quienes los tratan o como “tontos” o como adultos. Desconocen sus capacidades y nivel de desarrollo.</a:t>
            </a:r>
            <a:endParaRPr lang="es-ES" sz="2400" dirty="0"/>
          </a:p>
        </p:txBody>
      </p:sp>
    </p:spTree>
    <p:extLst>
      <p:ext uri="{BB962C8B-B14F-4D97-AF65-F5344CB8AC3E}">
        <p14:creationId xmlns:p14="http://schemas.microsoft.com/office/powerpoint/2010/main" val="280929067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64634" y="94130"/>
            <a:ext cx="10862735" cy="862105"/>
          </a:xfrm>
        </p:spPr>
        <p:txBody>
          <a:bodyPr/>
          <a:lstStyle/>
          <a:p>
            <a:r>
              <a:rPr lang="es-ES" sz="4000" b="1" dirty="0" smtClean="0">
                <a:solidFill>
                  <a:srgbClr val="56633C"/>
                </a:solidFill>
              </a:rPr>
              <a:t>Los programas de crianza</a:t>
            </a:r>
            <a:endParaRPr lang="es-ES" sz="4000" b="1" dirty="0">
              <a:solidFill>
                <a:srgbClr val="56633C"/>
              </a:solidFill>
            </a:endParaRPr>
          </a:p>
        </p:txBody>
      </p:sp>
      <p:sp>
        <p:nvSpPr>
          <p:cNvPr id="3" name="CuadroTexto 2"/>
          <p:cNvSpPr txBox="1"/>
          <p:nvPr/>
        </p:nvSpPr>
        <p:spPr>
          <a:xfrm>
            <a:off x="418353" y="1105682"/>
            <a:ext cx="11430001" cy="5386090"/>
          </a:xfrm>
          <a:prstGeom prst="rect">
            <a:avLst/>
          </a:prstGeom>
          <a:solidFill>
            <a:schemeClr val="accent2">
              <a:lumMod val="20000"/>
              <a:lumOff val="80000"/>
            </a:schemeClr>
          </a:solidFill>
          <a:ln w="12700" cmpd="sng">
            <a:solidFill>
              <a:schemeClr val="accent2">
                <a:lumMod val="75000"/>
              </a:schemeClr>
            </a:solidFill>
          </a:ln>
        </p:spPr>
        <p:txBody>
          <a:bodyPr wrap="square" rtlCol="0">
            <a:spAutoFit/>
          </a:bodyPr>
          <a:lstStyle/>
          <a:p>
            <a:pPr marL="342900" indent="-342900">
              <a:buFont typeface="Wingdings" charset="2"/>
              <a:buChar char="Ø"/>
            </a:pPr>
            <a:r>
              <a:rPr lang="es-ES" sz="2300" dirty="0"/>
              <a:t>R</a:t>
            </a:r>
            <a:r>
              <a:rPr lang="es-ES" sz="2300" dirty="0" smtClean="0"/>
              <a:t>econocen el valor de la función paterna y materna.</a:t>
            </a:r>
          </a:p>
          <a:p>
            <a:pPr marL="342900" indent="-342900">
              <a:buFont typeface="Wingdings" charset="2"/>
              <a:buChar char="Ø"/>
            </a:pPr>
            <a:endParaRPr lang="es-ES" sz="2300" dirty="0" smtClean="0"/>
          </a:p>
          <a:p>
            <a:pPr marL="342900" indent="-342900">
              <a:buFont typeface="Wingdings" charset="2"/>
              <a:buChar char="Ø"/>
            </a:pPr>
            <a:r>
              <a:rPr lang="es-ES" sz="2300" dirty="0" smtClean="0"/>
              <a:t>Alientan a los padres a incorporar actividades de aprendizaje propias para la edad del niño con materiales sencillos, juguetes comunes, objetos reciclables.</a:t>
            </a:r>
          </a:p>
          <a:p>
            <a:pPr marL="342900" indent="-342900">
              <a:buFont typeface="Wingdings" charset="2"/>
              <a:buChar char="Ø"/>
            </a:pPr>
            <a:endParaRPr lang="es-ES" sz="2300" dirty="0" smtClean="0"/>
          </a:p>
          <a:p>
            <a:pPr marL="342900" indent="-342900">
              <a:buFont typeface="Wingdings" charset="2"/>
              <a:buChar char="Ø"/>
            </a:pPr>
            <a:r>
              <a:rPr lang="es-ES" sz="2300" dirty="0" smtClean="0"/>
              <a:t>Les muestra el valor del juego y la palabra.</a:t>
            </a:r>
          </a:p>
          <a:p>
            <a:pPr marL="342900" indent="-342900">
              <a:buFont typeface="Wingdings" charset="2"/>
              <a:buChar char="Ø"/>
            </a:pPr>
            <a:endParaRPr lang="es-ES" sz="2300" dirty="0" smtClean="0"/>
          </a:p>
          <a:p>
            <a:pPr marL="342900" indent="-342900">
              <a:buFont typeface="Wingdings" charset="2"/>
              <a:buChar char="Ø"/>
            </a:pPr>
            <a:r>
              <a:rPr lang="es-ES" sz="2300" dirty="0" smtClean="0"/>
              <a:t>Les brinda información sobre el desarrollo infantil y los apoyan para </a:t>
            </a:r>
            <a:r>
              <a:rPr lang="es-ES" sz="2300" dirty="0"/>
              <a:t>adoptar prácticas que </a:t>
            </a:r>
            <a:r>
              <a:rPr lang="es-ES" sz="2300" dirty="0" smtClean="0"/>
              <a:t>promuevan</a:t>
            </a:r>
            <a:r>
              <a:rPr lang="es-ES" sz="2300" dirty="0"/>
              <a:t> </a:t>
            </a:r>
            <a:r>
              <a:rPr lang="es-ES" sz="2300" dirty="0" smtClean="0"/>
              <a:t>ese desarrollo.</a:t>
            </a:r>
          </a:p>
          <a:p>
            <a:r>
              <a:rPr lang="es-ES" sz="2300" dirty="0" smtClean="0"/>
              <a:t> </a:t>
            </a:r>
          </a:p>
          <a:p>
            <a:pPr marL="342900" indent="-342900">
              <a:buFont typeface="Wingdings" charset="2"/>
              <a:buChar char="Ø"/>
            </a:pPr>
            <a:r>
              <a:rPr lang="es-ES" sz="2300" dirty="0" smtClean="0"/>
              <a:t>Permiten revisar prácticas de crianza, creencias culturales y religiosas sobre salud, nutrición , disciplina, afecto.</a:t>
            </a:r>
          </a:p>
          <a:p>
            <a:pPr marL="342900" indent="-342900">
              <a:buFont typeface="Wingdings" charset="2"/>
              <a:buChar char="Ø"/>
            </a:pPr>
            <a:endParaRPr lang="es-ES" sz="2300" dirty="0" smtClean="0"/>
          </a:p>
          <a:p>
            <a:pPr marL="342900" indent="-342900">
              <a:buFont typeface="Wingdings" charset="2"/>
              <a:buChar char="Ø"/>
            </a:pPr>
            <a:r>
              <a:rPr lang="es-ES" sz="2300" dirty="0" smtClean="0"/>
              <a:t>Previenen el maltrato y facilitan el apego.</a:t>
            </a:r>
          </a:p>
          <a:p>
            <a:endParaRPr lang="es-ES" sz="2200" dirty="0"/>
          </a:p>
        </p:txBody>
      </p:sp>
    </p:spTree>
    <p:extLst>
      <p:ext uri="{BB962C8B-B14F-4D97-AF65-F5344CB8AC3E}">
        <p14:creationId xmlns:p14="http://schemas.microsoft.com/office/powerpoint/2010/main" val="133457969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64634" y="94131"/>
            <a:ext cx="10862735" cy="966694"/>
          </a:xfrm>
        </p:spPr>
        <p:txBody>
          <a:bodyPr/>
          <a:lstStyle/>
          <a:p>
            <a:r>
              <a:rPr lang="es-ES" sz="3600" b="1" dirty="0">
                <a:solidFill>
                  <a:srgbClr val="56633C"/>
                </a:solidFill>
              </a:rPr>
              <a:t>Los programas de crianza</a:t>
            </a:r>
            <a:endParaRPr lang="es-ES" sz="3600" dirty="0"/>
          </a:p>
        </p:txBody>
      </p:sp>
      <p:sp>
        <p:nvSpPr>
          <p:cNvPr id="3" name="Rectángulo 2"/>
          <p:cNvSpPr/>
          <p:nvPr/>
        </p:nvSpPr>
        <p:spPr>
          <a:xfrm>
            <a:off x="1105647" y="1396169"/>
            <a:ext cx="10339294" cy="4693593"/>
          </a:xfrm>
          <a:prstGeom prst="rect">
            <a:avLst/>
          </a:prstGeom>
        </p:spPr>
        <p:txBody>
          <a:bodyPr wrap="square">
            <a:spAutoFit/>
          </a:bodyPr>
          <a:lstStyle/>
          <a:p>
            <a:pPr marL="342900" indent="-342900">
              <a:buFont typeface="Wingdings" charset="2"/>
              <a:buChar char="Ø"/>
            </a:pPr>
            <a:r>
              <a:rPr lang="es-ES" sz="2300" dirty="0"/>
              <a:t>Realizan actividades directas con los niños y estrategias que fortalecen las capacidades parentales</a:t>
            </a:r>
            <a:r>
              <a:rPr lang="es-ES" sz="2300" dirty="0" smtClean="0"/>
              <a:t>.</a:t>
            </a:r>
          </a:p>
          <a:p>
            <a:pPr marL="342900" indent="-342900">
              <a:buFont typeface="Wingdings" charset="2"/>
              <a:buChar char="Ø"/>
            </a:pPr>
            <a:endParaRPr lang="es-ES" sz="2300" dirty="0"/>
          </a:p>
          <a:p>
            <a:pPr marL="342900" indent="-342900">
              <a:buFont typeface="Wingdings" charset="2"/>
              <a:buChar char="Ø"/>
            </a:pPr>
            <a:r>
              <a:rPr lang="es-ES" sz="2300" dirty="0"/>
              <a:t>Facilitan información sobre beneficios de la educación de calidad</a:t>
            </a:r>
            <a:r>
              <a:rPr lang="es-ES" sz="2300" dirty="0" smtClean="0"/>
              <a:t>.</a:t>
            </a:r>
          </a:p>
          <a:p>
            <a:pPr marL="342900" indent="-342900">
              <a:buFont typeface="Wingdings" charset="2"/>
              <a:buChar char="Ø"/>
            </a:pPr>
            <a:endParaRPr lang="es-ES" sz="2300" dirty="0"/>
          </a:p>
          <a:p>
            <a:pPr marL="342900" indent="-342900">
              <a:buFont typeface="Wingdings" charset="2"/>
              <a:buChar char="Ø"/>
            </a:pPr>
            <a:r>
              <a:rPr lang="es-ES" sz="2300" dirty="0"/>
              <a:t>Ayudan a los padres a entender a sus hijos, sus habilidades y temperamentos y les ayudan a desarrollar reglas, límites, rutinas, estrategias de convivencia, respeto y afecto</a:t>
            </a:r>
            <a:r>
              <a:rPr lang="es-ES" sz="2300" dirty="0" smtClean="0"/>
              <a:t>.</a:t>
            </a:r>
          </a:p>
          <a:p>
            <a:pPr marL="342900" indent="-342900">
              <a:buFont typeface="Wingdings" charset="2"/>
              <a:buChar char="Ø"/>
            </a:pPr>
            <a:endParaRPr lang="es-ES" sz="2300" dirty="0"/>
          </a:p>
          <a:p>
            <a:pPr marL="342900" indent="-342900">
              <a:buFont typeface="Wingdings" charset="2"/>
              <a:buChar char="Ø"/>
            </a:pPr>
            <a:r>
              <a:rPr lang="es-ES" sz="2300" dirty="0"/>
              <a:t>Inciden en los niños y niñas para evitar conductas de riesgo y a completar más años de escolaridad</a:t>
            </a:r>
            <a:r>
              <a:rPr lang="es-ES" sz="2300" dirty="0" smtClean="0"/>
              <a:t>.</a:t>
            </a:r>
          </a:p>
          <a:p>
            <a:pPr marL="342900" indent="-342900">
              <a:buFont typeface="Wingdings" charset="2"/>
              <a:buChar char="Ø"/>
            </a:pPr>
            <a:endParaRPr lang="es-ES" sz="2300" dirty="0"/>
          </a:p>
          <a:p>
            <a:pPr marL="342900" indent="-342900">
              <a:buFont typeface="Wingdings" charset="2"/>
              <a:buChar char="Ø"/>
            </a:pPr>
            <a:r>
              <a:rPr lang="es-ES" sz="2300" dirty="0"/>
              <a:t>Son de un costo limitado.</a:t>
            </a:r>
          </a:p>
        </p:txBody>
      </p:sp>
    </p:spTree>
    <p:extLst>
      <p:ext uri="{BB962C8B-B14F-4D97-AF65-F5344CB8AC3E}">
        <p14:creationId xmlns:p14="http://schemas.microsoft.com/office/powerpoint/2010/main" val="10357383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64634" y="572242"/>
            <a:ext cx="10862735" cy="1086223"/>
          </a:xfrm>
        </p:spPr>
        <p:txBody>
          <a:bodyPr/>
          <a:lstStyle/>
          <a:p>
            <a:r>
              <a:rPr lang="es-ES" sz="3600" b="1" dirty="0" smtClean="0">
                <a:solidFill>
                  <a:schemeClr val="tx2">
                    <a:lumMod val="75000"/>
                  </a:schemeClr>
                </a:solidFill>
              </a:rPr>
              <a:t/>
            </a:r>
            <a:br>
              <a:rPr lang="es-ES" sz="3600" b="1" dirty="0" smtClean="0">
                <a:solidFill>
                  <a:schemeClr val="tx2">
                    <a:lumMod val="75000"/>
                  </a:schemeClr>
                </a:solidFill>
              </a:rPr>
            </a:br>
            <a:r>
              <a:rPr lang="es-ES" sz="3600" b="1" dirty="0">
                <a:solidFill>
                  <a:schemeClr val="tx2">
                    <a:lumMod val="75000"/>
                  </a:schemeClr>
                </a:solidFill>
              </a:rPr>
              <a:t/>
            </a:r>
            <a:br>
              <a:rPr lang="es-ES" sz="3600" b="1" dirty="0">
                <a:solidFill>
                  <a:schemeClr val="tx2">
                    <a:lumMod val="75000"/>
                  </a:schemeClr>
                </a:solidFill>
              </a:rPr>
            </a:br>
            <a:r>
              <a:rPr lang="es-ES" sz="3600" b="1" dirty="0" smtClean="0">
                <a:solidFill>
                  <a:schemeClr val="tx2">
                    <a:lumMod val="75000"/>
                  </a:schemeClr>
                </a:solidFill>
              </a:rPr>
              <a:t>En comparación </a:t>
            </a:r>
            <a:r>
              <a:rPr lang="es-ES" sz="3600" b="1" dirty="0">
                <a:solidFill>
                  <a:schemeClr val="tx2">
                    <a:lumMod val="75000"/>
                  </a:schemeClr>
                </a:solidFill>
              </a:rPr>
              <a:t>con regiones desarrolladas, </a:t>
            </a:r>
            <a:r>
              <a:rPr lang="es-ES" sz="3600" b="1" dirty="0" smtClean="0">
                <a:solidFill>
                  <a:schemeClr val="tx2">
                    <a:lumMod val="75000"/>
                  </a:schemeClr>
                </a:solidFill>
              </a:rPr>
              <a:t>AL:* </a:t>
            </a:r>
            <a:r>
              <a:rPr lang="es-ES" sz="3600" dirty="0">
                <a:solidFill>
                  <a:schemeClr val="tx2">
                    <a:lumMod val="75000"/>
                  </a:schemeClr>
                </a:solidFill>
              </a:rPr>
              <a:t/>
            </a:r>
            <a:br>
              <a:rPr lang="es-ES" sz="3600" dirty="0">
                <a:solidFill>
                  <a:schemeClr val="tx2">
                    <a:lumMod val="75000"/>
                  </a:schemeClr>
                </a:solidFill>
              </a:rPr>
            </a:br>
            <a:endParaRPr lang="es-ES" sz="3600" dirty="0">
              <a:solidFill>
                <a:schemeClr val="tx2">
                  <a:lumMod val="75000"/>
                </a:schemeClr>
              </a:solidFill>
            </a:endParaRPr>
          </a:p>
        </p:txBody>
      </p:sp>
      <p:sp>
        <p:nvSpPr>
          <p:cNvPr id="3" name="Marcador de texto 2"/>
          <p:cNvSpPr>
            <a:spLocks noGrp="1"/>
          </p:cNvSpPr>
          <p:nvPr>
            <p:ph type="body" idx="1"/>
          </p:nvPr>
        </p:nvSpPr>
        <p:spPr>
          <a:xfrm>
            <a:off x="664633" y="1580776"/>
            <a:ext cx="5120640" cy="496043"/>
          </a:xfrm>
        </p:spPr>
        <p:txBody>
          <a:bodyPr>
            <a:normAutofit fontScale="92500"/>
          </a:bodyPr>
          <a:lstStyle/>
          <a:p>
            <a:r>
              <a:rPr lang="es-ES" b="1" dirty="0" smtClean="0">
                <a:solidFill>
                  <a:schemeClr val="bg2">
                    <a:lumMod val="50000"/>
                  </a:schemeClr>
                </a:solidFill>
              </a:rPr>
              <a:t>Evidencia desde diferentes pruebas:</a:t>
            </a:r>
            <a:endParaRPr lang="es-ES" b="1" dirty="0">
              <a:solidFill>
                <a:schemeClr val="bg2">
                  <a:lumMod val="50000"/>
                </a:schemeClr>
              </a:solidFill>
            </a:endParaRPr>
          </a:p>
        </p:txBody>
      </p:sp>
      <p:sp>
        <p:nvSpPr>
          <p:cNvPr id="4" name="Marcador de contenido 3"/>
          <p:cNvSpPr>
            <a:spLocks noGrp="1"/>
          </p:cNvSpPr>
          <p:nvPr>
            <p:ph sz="half" idx="2"/>
          </p:nvPr>
        </p:nvSpPr>
        <p:spPr>
          <a:xfrm>
            <a:off x="664633" y="2347261"/>
            <a:ext cx="5120640" cy="3913087"/>
          </a:xfrm>
        </p:spPr>
        <p:txBody>
          <a:bodyPr>
            <a:noAutofit/>
          </a:bodyPr>
          <a:lstStyle/>
          <a:p>
            <a:r>
              <a:rPr lang="es-ES" sz="2200" b="1" dirty="0"/>
              <a:t>Avances en salud </a:t>
            </a:r>
            <a:r>
              <a:rPr lang="es-ES" sz="2200" dirty="0"/>
              <a:t>(desarrollo físico) Todavía </a:t>
            </a:r>
            <a:r>
              <a:rPr lang="es-ES" sz="2200" b="1" dirty="0"/>
              <a:t>10% </a:t>
            </a:r>
            <a:r>
              <a:rPr lang="es-ES" sz="2200" dirty="0"/>
              <a:t>de retraso en crecimiento (desnutrición crónica</a:t>
            </a:r>
            <a:r>
              <a:rPr lang="es-ES" sz="2200" dirty="0" smtClean="0"/>
              <a:t>)</a:t>
            </a:r>
          </a:p>
          <a:p>
            <a:r>
              <a:rPr lang="es-ES" sz="2200" b="1" dirty="0" smtClean="0"/>
              <a:t>Cognitivo</a:t>
            </a:r>
            <a:r>
              <a:rPr lang="es-ES" sz="2200" b="1" dirty="0"/>
              <a:t>: </a:t>
            </a:r>
            <a:r>
              <a:rPr lang="es-ES" sz="2200" dirty="0"/>
              <a:t>Bajo </a:t>
            </a:r>
            <a:r>
              <a:rPr lang="es-ES" sz="2200" dirty="0" smtClean="0"/>
              <a:t>desempeño académico. 65% muy mal</a:t>
            </a:r>
            <a:endParaRPr lang="es-ES" sz="2200" dirty="0"/>
          </a:p>
          <a:p>
            <a:pPr marL="0" indent="0">
              <a:buNone/>
            </a:pPr>
            <a:endParaRPr lang="es-ES" sz="2200" b="1" dirty="0"/>
          </a:p>
          <a:p>
            <a:pPr>
              <a:lnSpc>
                <a:spcPct val="90000"/>
              </a:lnSpc>
            </a:pPr>
            <a:r>
              <a:rPr lang="es-ES" sz="2200" b="1" dirty="0" smtClean="0"/>
              <a:t>Socioemocional</a:t>
            </a:r>
            <a:r>
              <a:rPr lang="es-ES" sz="2200" b="1" dirty="0"/>
              <a:t>:</a:t>
            </a:r>
            <a:br>
              <a:rPr lang="es-ES" sz="2200" b="1" dirty="0"/>
            </a:br>
            <a:r>
              <a:rPr lang="es-ES" sz="2200" dirty="0"/>
              <a:t> </a:t>
            </a:r>
            <a:r>
              <a:rPr lang="es-ES" sz="2200" dirty="0" smtClean="0"/>
              <a:t>  Bajas </a:t>
            </a:r>
            <a:r>
              <a:rPr lang="es-ES" sz="2200" dirty="0"/>
              <a:t>habilidades </a:t>
            </a:r>
            <a:r>
              <a:rPr lang="es-ES" sz="2200" dirty="0" smtClean="0"/>
              <a:t>socioemocionales</a:t>
            </a:r>
          </a:p>
          <a:p>
            <a:pPr marL="0" indent="0">
              <a:buNone/>
            </a:pPr>
            <a:endParaRPr lang="es-ES" sz="2200" dirty="0"/>
          </a:p>
          <a:p>
            <a:pPr marL="0" indent="0">
              <a:buNone/>
            </a:pPr>
            <a:endParaRPr lang="es-ES" sz="2200" dirty="0"/>
          </a:p>
        </p:txBody>
      </p:sp>
      <p:sp>
        <p:nvSpPr>
          <p:cNvPr id="5" name="Marcador de texto 4"/>
          <p:cNvSpPr>
            <a:spLocks noGrp="1"/>
          </p:cNvSpPr>
          <p:nvPr>
            <p:ph type="body" sz="quarter" idx="3"/>
          </p:nvPr>
        </p:nvSpPr>
        <p:spPr>
          <a:xfrm>
            <a:off x="6481434" y="1760068"/>
            <a:ext cx="5120640" cy="421337"/>
          </a:xfrm>
        </p:spPr>
        <p:txBody>
          <a:bodyPr>
            <a:normAutofit lnSpcReduction="10000"/>
          </a:bodyPr>
          <a:lstStyle/>
          <a:p>
            <a:r>
              <a:rPr lang="es-ES" b="1" dirty="0" smtClean="0">
                <a:solidFill>
                  <a:schemeClr val="bg2">
                    <a:lumMod val="50000"/>
                  </a:schemeClr>
                </a:solidFill>
              </a:rPr>
              <a:t>Colombia</a:t>
            </a:r>
            <a:endParaRPr lang="es-ES" b="1" dirty="0">
              <a:solidFill>
                <a:schemeClr val="bg2">
                  <a:lumMod val="50000"/>
                </a:schemeClr>
              </a:solidFill>
            </a:endParaRPr>
          </a:p>
        </p:txBody>
      </p:sp>
      <p:sp>
        <p:nvSpPr>
          <p:cNvPr id="6" name="Marcador de contenido 5"/>
          <p:cNvSpPr>
            <a:spLocks noGrp="1"/>
          </p:cNvSpPr>
          <p:nvPr>
            <p:ph sz="quarter" idx="4"/>
          </p:nvPr>
        </p:nvSpPr>
        <p:spPr>
          <a:xfrm>
            <a:off x="6406728" y="2362201"/>
            <a:ext cx="5120640" cy="3898153"/>
          </a:xfrm>
        </p:spPr>
        <p:txBody>
          <a:bodyPr>
            <a:normAutofit/>
          </a:bodyPr>
          <a:lstStyle/>
          <a:p>
            <a:r>
              <a:rPr lang="es-ES" sz="2100" dirty="0" smtClean="0"/>
              <a:t>10</a:t>
            </a:r>
            <a:r>
              <a:rPr lang="es-ES" sz="2100" dirty="0"/>
              <a:t>% de retraso en crecimiento.  </a:t>
            </a:r>
            <a:r>
              <a:rPr lang="es-ES" sz="2100" dirty="0" smtClean="0"/>
              <a:t>Entre enero/16 y agosto/17: Guajira 81 niños fallecieron por desnutrición.</a:t>
            </a:r>
          </a:p>
          <a:p>
            <a:r>
              <a:rPr lang="es-ES" sz="2100" dirty="0" smtClean="0"/>
              <a:t>En TIMMS el más bajo puntaje.           En PISA: 60% niños de 15 años incapaces de llevar a cabo tareas sencillas. (A.L: 64%- OCDE: 22%)</a:t>
            </a:r>
          </a:p>
          <a:p>
            <a:r>
              <a:rPr lang="es-ES" sz="2100" dirty="0" smtClean="0"/>
              <a:t>En escala de Big </a:t>
            </a:r>
            <a:r>
              <a:rPr lang="es-ES" sz="2100" dirty="0" err="1" smtClean="0"/>
              <a:t>Five</a:t>
            </a:r>
            <a:r>
              <a:rPr lang="es-ES" sz="2100" dirty="0" smtClean="0"/>
              <a:t> y </a:t>
            </a:r>
            <a:r>
              <a:rPr lang="es-ES" sz="2100" dirty="0" err="1" smtClean="0"/>
              <a:t>Grit</a:t>
            </a:r>
            <a:r>
              <a:rPr lang="es-ES" sz="2100" dirty="0" smtClean="0"/>
              <a:t>:           57% responde la primera pregunta.   29% responde la última pregunta.  </a:t>
            </a:r>
          </a:p>
        </p:txBody>
      </p:sp>
      <p:sp>
        <p:nvSpPr>
          <p:cNvPr id="7" name="CuadroTexto 6"/>
          <p:cNvSpPr txBox="1"/>
          <p:nvPr/>
        </p:nvSpPr>
        <p:spPr>
          <a:xfrm>
            <a:off x="702235" y="6320118"/>
            <a:ext cx="11190941" cy="553998"/>
          </a:xfrm>
          <a:prstGeom prst="rect">
            <a:avLst/>
          </a:prstGeom>
          <a:noFill/>
        </p:spPr>
        <p:txBody>
          <a:bodyPr wrap="square" rtlCol="0">
            <a:spAutoFit/>
          </a:bodyPr>
          <a:lstStyle/>
          <a:p>
            <a:r>
              <a:rPr lang="es-ES" sz="1200" dirty="0"/>
              <a:t>*Encuesta CAF: 10 grandes ciudades en </a:t>
            </a:r>
            <a:r>
              <a:rPr lang="es-ES" sz="1200" dirty="0" smtClean="0"/>
              <a:t>10 países de AL;  10.000 personas de 15 a 55 años; medidas cognitivas, socioemocionales y físicas </a:t>
            </a:r>
            <a:endParaRPr lang="es-ES" sz="1200" dirty="0"/>
          </a:p>
          <a:p>
            <a:endParaRPr lang="es-ES" dirty="0"/>
          </a:p>
        </p:txBody>
      </p:sp>
    </p:spTree>
    <p:extLst>
      <p:ext uri="{BB962C8B-B14F-4D97-AF65-F5344CB8AC3E}">
        <p14:creationId xmlns:p14="http://schemas.microsoft.com/office/powerpoint/2010/main" val="4218795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64634" y="94130"/>
            <a:ext cx="10862735" cy="757517"/>
          </a:xfrm>
        </p:spPr>
        <p:txBody>
          <a:bodyPr/>
          <a:lstStyle/>
          <a:p>
            <a:r>
              <a:rPr lang="es-ES" sz="4000" b="1" dirty="0" smtClean="0">
                <a:solidFill>
                  <a:srgbClr val="56633C"/>
                </a:solidFill>
              </a:rPr>
              <a:t>Claves de éxito</a:t>
            </a:r>
            <a:endParaRPr lang="es-ES" sz="4000" b="1" dirty="0">
              <a:solidFill>
                <a:srgbClr val="56633C"/>
              </a:solidFill>
            </a:endParaRPr>
          </a:p>
        </p:txBody>
      </p:sp>
      <p:graphicFrame>
        <p:nvGraphicFramePr>
          <p:cNvPr id="3" name="Diagrama 2"/>
          <p:cNvGraphicFramePr/>
          <p:nvPr>
            <p:extLst>
              <p:ext uri="{D42A27DB-BD31-4B8C-83A1-F6EECF244321}">
                <p14:modId xmlns:p14="http://schemas.microsoft.com/office/powerpoint/2010/main" val="2145389251"/>
              </p:ext>
            </p:extLst>
          </p:nvPr>
        </p:nvGraphicFramePr>
        <p:xfrm>
          <a:off x="493059" y="1167896"/>
          <a:ext cx="11415059"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6545838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4869" y="0"/>
            <a:ext cx="10862735" cy="821765"/>
          </a:xfrm>
        </p:spPr>
        <p:txBody>
          <a:bodyPr/>
          <a:lstStyle/>
          <a:p>
            <a:r>
              <a:rPr lang="es-ES" sz="4000" b="1" dirty="0" smtClean="0">
                <a:solidFill>
                  <a:srgbClr val="56633C"/>
                </a:solidFill>
              </a:rPr>
              <a:t>Cuidadores y jardines de infancia</a:t>
            </a:r>
            <a:endParaRPr lang="es-ES" sz="4000" b="1" dirty="0">
              <a:solidFill>
                <a:srgbClr val="56633C"/>
              </a:solidFill>
            </a:endParaRPr>
          </a:p>
        </p:txBody>
      </p:sp>
      <p:sp>
        <p:nvSpPr>
          <p:cNvPr id="7" name="CuadroTexto 6"/>
          <p:cNvSpPr txBox="1"/>
          <p:nvPr/>
        </p:nvSpPr>
        <p:spPr>
          <a:xfrm>
            <a:off x="5408706" y="2943428"/>
            <a:ext cx="6484471" cy="1446550"/>
          </a:xfrm>
          <a:prstGeom prst="rect">
            <a:avLst/>
          </a:prstGeom>
          <a:solidFill>
            <a:schemeClr val="accent3">
              <a:lumMod val="60000"/>
              <a:lumOff val="40000"/>
            </a:schemeClr>
          </a:solidFill>
        </p:spPr>
        <p:txBody>
          <a:bodyPr wrap="square" rtlCol="0">
            <a:spAutoFit/>
          </a:bodyPr>
          <a:lstStyle/>
          <a:p>
            <a:pPr lvl="0"/>
            <a:r>
              <a:rPr lang="es-ES" sz="2200" dirty="0"/>
              <a:t>L</a:t>
            </a:r>
            <a:r>
              <a:rPr lang="es-ES" sz="2200" dirty="0" smtClean="0"/>
              <a:t>a </a:t>
            </a:r>
            <a:r>
              <a:rPr lang="es-ES" sz="2200" dirty="0"/>
              <a:t>relación de apego entre padres e hijos es particularmente importante sobre el desarrollo socioemocional y es difícil de sustituir por una relación con un cuidador primario </a:t>
            </a:r>
            <a:r>
              <a:rPr lang="es-ES" sz="2200" dirty="0" smtClean="0"/>
              <a:t>diferente. </a:t>
            </a:r>
            <a:endParaRPr lang="es-ES" sz="2200" dirty="0"/>
          </a:p>
        </p:txBody>
      </p:sp>
      <p:pic>
        <p:nvPicPr>
          <p:cNvPr id="8" name="Picture 3" descr="C:\Users\Ligia Nieto\Desktop\Articulación\proyecto bichos\hormiguero (4).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470"/>
          <a:stretch/>
        </p:blipFill>
        <p:spPr bwMode="auto">
          <a:xfrm>
            <a:off x="1" y="1168703"/>
            <a:ext cx="5109882" cy="4856101"/>
          </a:xfrm>
          <a:prstGeom prst="rect">
            <a:avLst/>
          </a:prstGeom>
          <a:noFill/>
          <a:extLst>
            <a:ext uri="{909E8E84-426E-40DD-AFC4-6F175D3DCCD1}">
              <a14:hiddenFill xmlns:a14="http://schemas.microsoft.com/office/drawing/2010/main">
                <a:solidFill>
                  <a:srgbClr val="FFFFFF"/>
                </a:solidFill>
              </a14:hiddenFill>
            </a:ext>
          </a:extLst>
        </p:spPr>
      </p:pic>
      <p:sp>
        <p:nvSpPr>
          <p:cNvPr id="6" name="Rectángulo 5"/>
          <p:cNvSpPr/>
          <p:nvPr/>
        </p:nvSpPr>
        <p:spPr>
          <a:xfrm>
            <a:off x="5348941" y="1150476"/>
            <a:ext cx="6454588" cy="1583759"/>
          </a:xfrm>
          <a:prstGeom prst="rect">
            <a:avLst/>
          </a:prstGeom>
          <a:solidFill>
            <a:schemeClr val="accent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lvl="0" defTabSz="800100">
              <a:lnSpc>
                <a:spcPct val="90000"/>
              </a:lnSpc>
              <a:spcBef>
                <a:spcPct val="0"/>
              </a:spcBef>
              <a:spcAft>
                <a:spcPct val="35000"/>
              </a:spcAft>
            </a:pPr>
            <a:r>
              <a:rPr lang="es-ES" sz="2200" dirty="0">
                <a:solidFill>
                  <a:srgbClr val="000000"/>
                </a:solidFill>
              </a:rPr>
              <a:t>El desarrollo cognitivo del niño puede mejorar si el tiempo de la madre se sustituye por un cuidador de mejor calidad relativa, medido a través de su nivel educativo, por ejemplo. </a:t>
            </a:r>
          </a:p>
        </p:txBody>
      </p:sp>
      <p:sp>
        <p:nvSpPr>
          <p:cNvPr id="9" name="CuadroTexto 8"/>
          <p:cNvSpPr txBox="1"/>
          <p:nvPr/>
        </p:nvSpPr>
        <p:spPr>
          <a:xfrm>
            <a:off x="5468471" y="4676600"/>
            <a:ext cx="6394823" cy="1446550"/>
          </a:xfrm>
          <a:prstGeom prst="rect">
            <a:avLst/>
          </a:prstGeom>
          <a:solidFill>
            <a:schemeClr val="tx2">
              <a:lumMod val="40000"/>
              <a:lumOff val="60000"/>
            </a:schemeClr>
          </a:solidFill>
        </p:spPr>
        <p:txBody>
          <a:bodyPr wrap="square" rtlCol="0">
            <a:spAutoFit/>
          </a:bodyPr>
          <a:lstStyle/>
          <a:p>
            <a:r>
              <a:rPr lang="es-ES" sz="2200" dirty="0" smtClean="0"/>
              <a:t>Frente a una deficiente relación padres-hijos, el cuidador primario o jardinera afectuosa puede propiciar al niño confianza en sí mismo e independencia.</a:t>
            </a:r>
            <a:endParaRPr lang="es-ES" sz="2200" dirty="0"/>
          </a:p>
        </p:txBody>
      </p:sp>
    </p:spTree>
    <p:extLst>
      <p:ext uri="{BB962C8B-B14F-4D97-AF65-F5344CB8AC3E}">
        <p14:creationId xmlns:p14="http://schemas.microsoft.com/office/powerpoint/2010/main" val="273477559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058" y="1523518"/>
            <a:ext cx="4572000" cy="476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Agrupar 4"/>
          <p:cNvGrpSpPr/>
          <p:nvPr/>
        </p:nvGrpSpPr>
        <p:grpSpPr>
          <a:xfrm>
            <a:off x="5199529" y="3077883"/>
            <a:ext cx="6514351" cy="1280290"/>
            <a:chOff x="1341941" y="2395219"/>
            <a:chExt cx="8985175" cy="1051560"/>
          </a:xfrm>
        </p:grpSpPr>
        <p:sp>
          <p:nvSpPr>
            <p:cNvPr id="6" name="Rectángulo redondeado 5"/>
            <p:cNvSpPr/>
            <p:nvPr/>
          </p:nvSpPr>
          <p:spPr>
            <a:xfrm>
              <a:off x="1341941" y="2395219"/>
              <a:ext cx="8985175" cy="1051560"/>
            </a:xfrm>
            <a:prstGeom prst="roundRect">
              <a:avLst>
                <a:gd name="adj" fmla="val 10000"/>
              </a:avLst>
            </a:prstGeom>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7" name="Rectángulo 6"/>
            <p:cNvSpPr/>
            <p:nvPr/>
          </p:nvSpPr>
          <p:spPr>
            <a:xfrm>
              <a:off x="1605207" y="2426018"/>
              <a:ext cx="8363778" cy="98996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ES" sz="2000" kern="1200" dirty="0" smtClean="0"/>
                <a:t>Una de las maneras más críticas en que los niños y jóvenes aprenden acerca de respuestas sociales y emocionales depende de lo que observan en sus cuidadores primarios en la cotidianidad </a:t>
              </a:r>
              <a:endParaRPr lang="es-ES" sz="2000" kern="1200" dirty="0"/>
            </a:p>
          </p:txBody>
        </p:sp>
      </p:grpSp>
      <p:grpSp>
        <p:nvGrpSpPr>
          <p:cNvPr id="8" name="Agrupar 7"/>
          <p:cNvGrpSpPr/>
          <p:nvPr/>
        </p:nvGrpSpPr>
        <p:grpSpPr>
          <a:xfrm>
            <a:off x="5214467" y="1277326"/>
            <a:ext cx="6648823" cy="1636203"/>
            <a:chOff x="1551984" y="3037840"/>
            <a:chExt cx="9432762" cy="1285240"/>
          </a:xfrm>
        </p:grpSpPr>
        <p:sp>
          <p:nvSpPr>
            <p:cNvPr id="9" name="Rectángulo redondeado 8"/>
            <p:cNvSpPr/>
            <p:nvPr/>
          </p:nvSpPr>
          <p:spPr>
            <a:xfrm>
              <a:off x="1551984" y="3037840"/>
              <a:ext cx="9335247" cy="1285240"/>
            </a:xfrm>
            <a:prstGeom prst="roundRect">
              <a:avLst>
                <a:gd name="adj" fmla="val 10000"/>
              </a:avLst>
            </a:prstGeom>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10" name="Rectángulo 9"/>
            <p:cNvSpPr/>
            <p:nvPr/>
          </p:nvSpPr>
          <p:spPr>
            <a:xfrm>
              <a:off x="1589627" y="3075483"/>
              <a:ext cx="9395119" cy="120995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ES" sz="2000" kern="1200" dirty="0" smtClean="0"/>
                <a:t>Un buen cuidador o jardín infantil aumenta directamente el bienestar infantil a través de mejor estimulación cognitiva, socioemocional y de cuidado y tiene un impacto fundamental en el desarrollo de habilidades..</a:t>
              </a:r>
              <a:endParaRPr lang="es-ES" sz="2000" kern="1200" dirty="0"/>
            </a:p>
          </p:txBody>
        </p:sp>
      </p:grpSp>
      <p:grpSp>
        <p:nvGrpSpPr>
          <p:cNvPr id="11" name="Agrupar 10"/>
          <p:cNvGrpSpPr/>
          <p:nvPr/>
        </p:nvGrpSpPr>
        <p:grpSpPr>
          <a:xfrm>
            <a:off x="5124824" y="4631768"/>
            <a:ext cx="6798234" cy="1987175"/>
            <a:chOff x="1750358" y="4089400"/>
            <a:chExt cx="9962490" cy="1752600"/>
          </a:xfrm>
        </p:grpSpPr>
        <p:sp>
          <p:nvSpPr>
            <p:cNvPr id="12" name="Rectángulo redondeado 11"/>
            <p:cNvSpPr/>
            <p:nvPr/>
          </p:nvSpPr>
          <p:spPr>
            <a:xfrm>
              <a:off x="1750358" y="4089400"/>
              <a:ext cx="9918700" cy="1752600"/>
            </a:xfrm>
            <a:prstGeom prst="roundRect">
              <a:avLst>
                <a:gd name="adj" fmla="val 10000"/>
              </a:avLst>
            </a:prstGeom>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13" name="Rectángulo 12"/>
            <p:cNvSpPr/>
            <p:nvPr/>
          </p:nvSpPr>
          <p:spPr>
            <a:xfrm>
              <a:off x="1801688" y="4140732"/>
              <a:ext cx="9911160" cy="164993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defTabSz="800100">
                <a:lnSpc>
                  <a:spcPct val="90000"/>
                </a:lnSpc>
                <a:spcBef>
                  <a:spcPct val="0"/>
                </a:spcBef>
                <a:spcAft>
                  <a:spcPct val="35000"/>
                </a:spcAft>
              </a:pPr>
              <a:r>
                <a:rPr lang="es-ES" sz="1800" kern="1200" dirty="0" smtClean="0"/>
                <a:t> </a:t>
              </a:r>
              <a:r>
                <a:rPr lang="es-ES" sz="2000" kern="1200" dirty="0" smtClean="0"/>
                <a:t>El jardín de infancia incide directamente en la reducción de desigualdades siempre y cuando presente orientaciones pedagógicas  estructuradas, </a:t>
              </a:r>
              <a:r>
                <a:rPr lang="es-ES" sz="2000" dirty="0" smtClean="0"/>
                <a:t>materiales y </a:t>
              </a:r>
              <a:r>
                <a:rPr lang="es-ES" sz="2000" kern="1200" dirty="0" smtClean="0"/>
                <a:t>condiciones adecuadas de infraestructura y sobretodo cuente con una jardinera formada y afectuosa.</a:t>
              </a:r>
              <a:endParaRPr lang="es-ES" sz="2000" kern="1200" dirty="0"/>
            </a:p>
          </p:txBody>
        </p:sp>
      </p:grpSp>
      <p:sp>
        <p:nvSpPr>
          <p:cNvPr id="14" name="Rectángulo 13"/>
          <p:cNvSpPr/>
          <p:nvPr/>
        </p:nvSpPr>
        <p:spPr>
          <a:xfrm>
            <a:off x="4227540" y="345780"/>
            <a:ext cx="7287497" cy="646331"/>
          </a:xfrm>
          <a:prstGeom prst="rect">
            <a:avLst/>
          </a:prstGeom>
        </p:spPr>
        <p:txBody>
          <a:bodyPr wrap="none">
            <a:spAutoFit/>
          </a:bodyPr>
          <a:lstStyle/>
          <a:p>
            <a:r>
              <a:rPr lang="es-ES" sz="3600" b="1" dirty="0">
                <a:solidFill>
                  <a:srgbClr val="56633C"/>
                </a:solidFill>
              </a:rPr>
              <a:t>Cuidadores y jardines de infancia</a:t>
            </a:r>
            <a:endParaRPr lang="es-ES" sz="3600" dirty="0"/>
          </a:p>
        </p:txBody>
      </p:sp>
    </p:spTree>
    <p:extLst>
      <p:ext uri="{BB962C8B-B14F-4D97-AF65-F5344CB8AC3E}">
        <p14:creationId xmlns:p14="http://schemas.microsoft.com/office/powerpoint/2010/main" val="2557304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64634" y="448235"/>
            <a:ext cx="10862735" cy="657412"/>
          </a:xfrm>
        </p:spPr>
        <p:txBody>
          <a:bodyPr/>
          <a:lstStyle/>
          <a:p>
            <a:r>
              <a:rPr lang="es-CO" sz="4000" b="1" dirty="0" smtClean="0">
                <a:solidFill>
                  <a:srgbClr val="56633C"/>
                </a:solidFill>
              </a:rPr>
              <a:t>Por consiguiente:</a:t>
            </a:r>
            <a:endParaRPr lang="es-CO" sz="4000" b="1" dirty="0">
              <a:solidFill>
                <a:srgbClr val="56633C"/>
              </a:solidFill>
            </a:endParaRP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4149459720"/>
              </p:ext>
            </p:extLst>
          </p:nvPr>
        </p:nvGraphicFramePr>
        <p:xfrm>
          <a:off x="664634" y="1598706"/>
          <a:ext cx="10862735" cy="45274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8810947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299883" y="194234"/>
            <a:ext cx="9532470" cy="6663765"/>
          </a:xfrm>
          <a:prstGeom prst="rect">
            <a:avLst/>
          </a:prstGeom>
        </p:spPr>
      </p:pic>
      <p:sp>
        <p:nvSpPr>
          <p:cNvPr id="2" name="CuadroTexto 1"/>
          <p:cNvSpPr txBox="1"/>
          <p:nvPr/>
        </p:nvSpPr>
        <p:spPr>
          <a:xfrm>
            <a:off x="7410790" y="6364943"/>
            <a:ext cx="656249" cy="369332"/>
          </a:xfrm>
          <a:prstGeom prst="rect">
            <a:avLst/>
          </a:prstGeom>
          <a:noFill/>
        </p:spPr>
        <p:txBody>
          <a:bodyPr wrap="none" rtlCol="0">
            <a:spAutoFit/>
          </a:bodyPr>
          <a:lstStyle/>
          <a:p>
            <a:r>
              <a:rPr lang="es-ES" dirty="0" smtClean="0"/>
              <a:t>CAF</a:t>
            </a:r>
            <a:endParaRPr lang="es-ES" dirty="0"/>
          </a:p>
        </p:txBody>
      </p:sp>
    </p:spTree>
    <p:extLst>
      <p:ext uri="{BB962C8B-B14F-4D97-AF65-F5344CB8AC3E}">
        <p14:creationId xmlns:p14="http://schemas.microsoft.com/office/powerpoint/2010/main" val="43768473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6500879" y="559547"/>
            <a:ext cx="2673003" cy="3453880"/>
          </a:xfrm>
          <a:prstGeom prst="rect">
            <a:avLst/>
          </a:prstGeom>
        </p:spPr>
      </p:pic>
      <p:pic>
        <p:nvPicPr>
          <p:cNvPr id="3" name="Imagen 2" descr="Portada Aprender Mejor BID.pdf"/>
          <p:cNvPicPr>
            <a:picLocks noChangeAspect="1"/>
          </p:cNvPicPr>
          <p:nvPr/>
        </p:nvPicPr>
        <p:blipFill rotWithShape="1">
          <a:blip r:embed="rId3" cstate="print">
            <a:extLst>
              <a:ext uri="{28A0092B-C50C-407E-A947-70E740481C1C}">
                <a14:useLocalDpi xmlns:a14="http://schemas.microsoft.com/office/drawing/2010/main" val="0"/>
              </a:ext>
            </a:extLst>
          </a:blip>
          <a:srcRect l="16404" t="13508" r="12805" b="8932"/>
          <a:stretch/>
        </p:blipFill>
        <p:spPr>
          <a:xfrm>
            <a:off x="1852706" y="631580"/>
            <a:ext cx="2345766" cy="3538530"/>
          </a:xfrm>
          <a:prstGeom prst="rect">
            <a:avLst/>
          </a:prstGeom>
        </p:spPr>
      </p:pic>
      <p:sp>
        <p:nvSpPr>
          <p:cNvPr id="4" name="CuadroTexto 3"/>
          <p:cNvSpPr txBox="1"/>
          <p:nvPr/>
        </p:nvSpPr>
        <p:spPr>
          <a:xfrm>
            <a:off x="1030940" y="4930574"/>
            <a:ext cx="9801413" cy="1477328"/>
          </a:xfrm>
          <a:prstGeom prst="rect">
            <a:avLst/>
          </a:prstGeom>
          <a:noFill/>
        </p:spPr>
        <p:txBody>
          <a:bodyPr wrap="square" rtlCol="0">
            <a:spAutoFit/>
          </a:bodyPr>
          <a:lstStyle/>
          <a:p>
            <a:r>
              <a:rPr lang="es-ES" dirty="0" smtClean="0"/>
              <a:t>Basada en los resultados de dos estudios:</a:t>
            </a:r>
          </a:p>
          <a:p>
            <a:pPr marL="342900" indent="-342900">
              <a:buAutoNum type="arabicPeriod"/>
            </a:pPr>
            <a:r>
              <a:rPr lang="es-ES" i="1" dirty="0" smtClean="0"/>
              <a:t>“Mas habilidades para el trabajo y la vida: los aportes de la familia, la escuela, el entorno y el mundo laboral</a:t>
            </a:r>
            <a:r>
              <a:rPr lang="es-ES" dirty="0" smtClean="0"/>
              <a:t>”.   </a:t>
            </a:r>
            <a:r>
              <a:rPr lang="es-ES" dirty="0"/>
              <a:t>CAF (Banco de Desarrollo de América Latina) : </a:t>
            </a:r>
            <a:r>
              <a:rPr lang="es-ES" dirty="0" smtClean="0"/>
              <a:t>2016</a:t>
            </a:r>
          </a:p>
          <a:p>
            <a:pPr marL="342900" indent="-342900">
              <a:buAutoNum type="arabicPeriod"/>
            </a:pPr>
            <a:r>
              <a:rPr lang="es-ES" i="1" dirty="0" smtClean="0"/>
              <a:t> “Aprender mejor. Políticas públicas para el desarrollo de habilidades”. </a:t>
            </a:r>
            <a:r>
              <a:rPr lang="es-ES" dirty="0" smtClean="0"/>
              <a:t> </a:t>
            </a:r>
            <a:r>
              <a:rPr lang="es-ES" dirty="0"/>
              <a:t>El BID (Banco interamericano de </a:t>
            </a:r>
            <a:r>
              <a:rPr lang="es-ES" dirty="0" smtClean="0"/>
              <a:t>desarrollo. 2017. </a:t>
            </a:r>
            <a:endParaRPr lang="es-ES" i="1" dirty="0"/>
          </a:p>
        </p:txBody>
      </p:sp>
    </p:spTree>
    <p:extLst>
      <p:ext uri="{BB962C8B-B14F-4D97-AF65-F5344CB8AC3E}">
        <p14:creationId xmlns:p14="http://schemas.microsoft.com/office/powerpoint/2010/main" val="42456564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3249382" y="899941"/>
            <a:ext cx="5693235" cy="276999"/>
          </a:xfrm>
          <a:prstGeom prst="rect">
            <a:avLst/>
          </a:prstGeom>
        </p:spPr>
        <p:txBody>
          <a:bodyPr wrap="none">
            <a:spAutoFit/>
          </a:bodyPr>
          <a:lstStyle/>
          <a:p>
            <a:r>
              <a:rPr lang="es-ES" b="1" baseline="30000" dirty="0"/>
              <a:t>En América Latina hay una gran desigualdad en la distribución de habilidades</a:t>
            </a:r>
            <a:endParaRPr lang="es-ES" dirty="0"/>
          </a:p>
        </p:txBody>
      </p:sp>
      <p:graphicFrame>
        <p:nvGraphicFramePr>
          <p:cNvPr id="2" name="Tabla 1"/>
          <p:cNvGraphicFramePr>
            <a:graphicFrameLocks noGrp="1"/>
          </p:cNvGraphicFramePr>
          <p:nvPr>
            <p:extLst>
              <p:ext uri="{D42A27DB-BD31-4B8C-83A1-F6EECF244321}">
                <p14:modId xmlns:p14="http://schemas.microsoft.com/office/powerpoint/2010/main" val="579597708"/>
              </p:ext>
            </p:extLst>
          </p:nvPr>
        </p:nvGraphicFramePr>
        <p:xfrm>
          <a:off x="403411" y="179293"/>
          <a:ext cx="11340352" cy="6623788"/>
        </p:xfrm>
        <a:graphic>
          <a:graphicData uri="http://schemas.openxmlformats.org/drawingml/2006/table">
            <a:tbl>
              <a:tblPr firstRow="1" bandRow="1">
                <a:tableStyleId>{3C2FFA5D-87B4-456A-9821-1D502468CF0F}</a:tableStyleId>
              </a:tblPr>
              <a:tblGrid>
                <a:gridCol w="2196354"/>
                <a:gridCol w="3316941"/>
                <a:gridCol w="2764118"/>
                <a:gridCol w="3062939"/>
              </a:tblGrid>
              <a:tr h="517031">
                <a:tc gridSpan="4">
                  <a:txBody>
                    <a:bodyPr/>
                    <a:lstStyle/>
                    <a:p>
                      <a:r>
                        <a:rPr lang="es-ES" sz="2000" dirty="0" smtClean="0"/>
                        <a:t>Los “Cinco Grandes” (Big </a:t>
                      </a:r>
                      <a:r>
                        <a:rPr lang="es-ES" sz="2000" dirty="0" err="1" smtClean="0"/>
                        <a:t>Five</a:t>
                      </a:r>
                      <a:r>
                        <a:rPr lang="es-ES" sz="2000" dirty="0" smtClean="0"/>
                        <a:t>): definición y rasgos  de personalidad asociados </a:t>
                      </a:r>
                      <a:endParaRPr lang="es-ES" sz="2000" dirty="0"/>
                    </a:p>
                  </a:txBody>
                  <a:tcPr/>
                </a:tc>
                <a:tc hMerge="1">
                  <a:txBody>
                    <a:bodyPr/>
                    <a:lstStyle/>
                    <a:p>
                      <a:endParaRPr lang="es-ES" dirty="0"/>
                    </a:p>
                  </a:txBody>
                  <a:tcPr/>
                </a:tc>
                <a:tc hMerge="1">
                  <a:txBody>
                    <a:bodyPr/>
                    <a:lstStyle/>
                    <a:p>
                      <a:endParaRPr lang="es-ES" dirty="0"/>
                    </a:p>
                  </a:txBody>
                  <a:tcPr/>
                </a:tc>
                <a:tc hMerge="1">
                  <a:txBody>
                    <a:bodyPr/>
                    <a:lstStyle/>
                    <a:p>
                      <a:endParaRPr lang="es-ES" dirty="0"/>
                    </a:p>
                  </a:txBody>
                  <a:tcPr/>
                </a:tc>
              </a:tr>
              <a:tr h="498970">
                <a:tc>
                  <a:txBody>
                    <a:bodyPr/>
                    <a:lstStyle/>
                    <a:p>
                      <a:r>
                        <a:rPr lang="es-ES" sz="1700" b="1" dirty="0" smtClean="0">
                          <a:solidFill>
                            <a:schemeClr val="accent2">
                              <a:lumMod val="50000"/>
                            </a:schemeClr>
                          </a:solidFill>
                        </a:rPr>
                        <a:t>Factor</a:t>
                      </a:r>
                      <a:endParaRPr lang="es-ES" sz="1700" b="1" dirty="0">
                        <a:solidFill>
                          <a:schemeClr val="accent2">
                            <a:lumMod val="50000"/>
                          </a:schemeClr>
                        </a:solidFill>
                      </a:endParaRPr>
                    </a:p>
                  </a:txBody>
                  <a:tcPr/>
                </a:tc>
                <a:tc>
                  <a:txBody>
                    <a:bodyPr/>
                    <a:lstStyle/>
                    <a:p>
                      <a:r>
                        <a:rPr lang="es-ES" sz="1700" b="1" dirty="0" smtClean="0">
                          <a:solidFill>
                            <a:schemeClr val="accent2">
                              <a:lumMod val="50000"/>
                            </a:schemeClr>
                          </a:solidFill>
                        </a:rPr>
                        <a:t>Descripción</a:t>
                      </a:r>
                      <a:endParaRPr lang="es-ES" sz="1700" b="1" dirty="0">
                        <a:solidFill>
                          <a:schemeClr val="accent2">
                            <a:lumMod val="50000"/>
                          </a:schemeClr>
                        </a:solidFill>
                      </a:endParaRPr>
                    </a:p>
                  </a:txBody>
                  <a:tcPr/>
                </a:tc>
                <a:tc>
                  <a:txBody>
                    <a:bodyPr/>
                    <a:lstStyle/>
                    <a:p>
                      <a:r>
                        <a:rPr lang="es-ES" sz="1700" b="1" dirty="0" smtClean="0">
                          <a:solidFill>
                            <a:schemeClr val="accent2">
                              <a:lumMod val="50000"/>
                            </a:schemeClr>
                          </a:solidFill>
                        </a:rPr>
                        <a:t>Adjetivos correlacionados a facetas medidas.</a:t>
                      </a:r>
                      <a:endParaRPr lang="es-ES" sz="1700" b="1" dirty="0">
                        <a:solidFill>
                          <a:schemeClr val="accent2">
                            <a:lumMod val="50000"/>
                          </a:schemeClr>
                        </a:solidFill>
                      </a:endParaRPr>
                    </a:p>
                  </a:txBody>
                  <a:tcPr/>
                </a:tc>
                <a:tc>
                  <a:txBody>
                    <a:bodyPr/>
                    <a:lstStyle/>
                    <a:p>
                      <a:r>
                        <a:rPr lang="es-ES" sz="1700" b="1" dirty="0" smtClean="0">
                          <a:solidFill>
                            <a:schemeClr val="accent2">
                              <a:lumMod val="50000"/>
                            </a:schemeClr>
                          </a:solidFill>
                        </a:rPr>
                        <a:t>Relación rasgos de personalidad </a:t>
                      </a:r>
                      <a:endParaRPr lang="es-ES" sz="1700" b="1" dirty="0">
                        <a:solidFill>
                          <a:schemeClr val="accent2">
                            <a:lumMod val="50000"/>
                          </a:schemeClr>
                        </a:solidFill>
                      </a:endParaRPr>
                    </a:p>
                  </a:txBody>
                  <a:tcPr/>
                </a:tc>
              </a:tr>
              <a:tr h="986117">
                <a:tc>
                  <a:txBody>
                    <a:bodyPr/>
                    <a:lstStyle/>
                    <a:p>
                      <a:r>
                        <a:rPr lang="es-ES" sz="1700" dirty="0" smtClean="0"/>
                        <a:t>Responsabilidad</a:t>
                      </a:r>
                      <a:endParaRPr lang="es-ES" sz="1700" dirty="0"/>
                    </a:p>
                  </a:txBody>
                  <a:tcPr/>
                </a:tc>
                <a:tc>
                  <a:txBody>
                    <a:bodyPr/>
                    <a:lstStyle/>
                    <a:p>
                      <a:r>
                        <a:rPr lang="es-ES" sz="1700" dirty="0" smtClean="0"/>
                        <a:t>Tendencia</a:t>
                      </a:r>
                      <a:r>
                        <a:rPr lang="es-ES" sz="1700" baseline="0" dirty="0" smtClean="0"/>
                        <a:t> a ser organizado, responsable, trabajador</a:t>
                      </a:r>
                      <a:endParaRPr lang="es-ES" sz="1700" dirty="0"/>
                    </a:p>
                  </a:txBody>
                  <a:tcPr/>
                </a:tc>
                <a:tc>
                  <a:txBody>
                    <a:bodyPr/>
                    <a:lstStyle/>
                    <a:p>
                      <a:r>
                        <a:rPr lang="es-ES" sz="1700" dirty="0" smtClean="0"/>
                        <a:t>Eficiente, puntilloso, ambicioso, diligentes,  no impulsivo</a:t>
                      </a:r>
                      <a:endParaRPr lang="es-ES" sz="1700" dirty="0"/>
                    </a:p>
                  </a:txBody>
                  <a:tcPr/>
                </a:tc>
                <a:tc>
                  <a:txBody>
                    <a:bodyPr/>
                    <a:lstStyle/>
                    <a:p>
                      <a:r>
                        <a:rPr lang="es-ES" sz="1700" dirty="0" smtClean="0"/>
                        <a:t>Perseverancia, determinación, autocontrol, necesidad de logro, Ética de trabajo</a:t>
                      </a:r>
                      <a:endParaRPr lang="es-ES" sz="1700" dirty="0"/>
                    </a:p>
                  </a:txBody>
                  <a:tcPr/>
                </a:tc>
              </a:tr>
              <a:tr h="517031">
                <a:tc>
                  <a:txBody>
                    <a:bodyPr/>
                    <a:lstStyle/>
                    <a:p>
                      <a:r>
                        <a:rPr lang="es-ES" sz="1700" dirty="0" smtClean="0"/>
                        <a:t>Apertura</a:t>
                      </a:r>
                      <a:endParaRPr lang="es-ES" sz="1700" dirty="0"/>
                    </a:p>
                  </a:txBody>
                  <a:tcPr/>
                </a:tc>
                <a:tc>
                  <a:txBody>
                    <a:bodyPr/>
                    <a:lstStyle/>
                    <a:p>
                      <a:r>
                        <a:rPr lang="es-ES" sz="1700" dirty="0" smtClean="0"/>
                        <a:t>Abierto a nuevas experiencias estéticas, culturales, intelectuales</a:t>
                      </a:r>
                      <a:endParaRPr lang="es-ES" sz="1700" dirty="0"/>
                    </a:p>
                  </a:txBody>
                  <a:tcPr/>
                </a:tc>
                <a:tc>
                  <a:txBody>
                    <a:bodyPr/>
                    <a:lstStyle/>
                    <a:p>
                      <a:r>
                        <a:rPr lang="es-ES" sz="1700" dirty="0" smtClean="0"/>
                        <a:t>Imaginativo, artístico, entusiasta, intereses diversos, curioso, no convencional</a:t>
                      </a:r>
                      <a:endParaRPr lang="es-ES" sz="1700" dirty="0"/>
                    </a:p>
                  </a:txBody>
                  <a:tcPr/>
                </a:tc>
                <a:tc>
                  <a:txBody>
                    <a:bodyPr/>
                    <a:lstStyle/>
                    <a:p>
                      <a:endParaRPr lang="es-ES" sz="1700"/>
                    </a:p>
                  </a:txBody>
                  <a:tcPr/>
                </a:tc>
              </a:tr>
              <a:tr h="517031">
                <a:tc>
                  <a:txBody>
                    <a:bodyPr/>
                    <a:lstStyle/>
                    <a:p>
                      <a:r>
                        <a:rPr lang="es-ES" sz="1700" dirty="0" smtClean="0"/>
                        <a:t>Extroversión</a:t>
                      </a:r>
                      <a:endParaRPr lang="es-ES" sz="1700" dirty="0"/>
                    </a:p>
                  </a:txBody>
                  <a:tcPr/>
                </a:tc>
                <a:tc>
                  <a:txBody>
                    <a:bodyPr/>
                    <a:lstStyle/>
                    <a:p>
                      <a:r>
                        <a:rPr lang="es-ES" sz="1700" dirty="0" smtClean="0"/>
                        <a:t>Propios intereses y energía hacia mundo</a:t>
                      </a:r>
                      <a:r>
                        <a:rPr lang="es-ES" sz="1700" baseline="0" dirty="0" smtClean="0"/>
                        <a:t> exterior, caracterizado por emociones positivas y sociabilidad</a:t>
                      </a:r>
                      <a:endParaRPr lang="es-ES" sz="1700" dirty="0"/>
                    </a:p>
                  </a:txBody>
                  <a:tcPr/>
                </a:tc>
                <a:tc>
                  <a:txBody>
                    <a:bodyPr/>
                    <a:lstStyle/>
                    <a:p>
                      <a:r>
                        <a:rPr lang="es-ES" sz="1700" dirty="0" smtClean="0"/>
                        <a:t>Amistoso, sociable, confiado en sí mismo, aventurero, entusiasta</a:t>
                      </a:r>
                      <a:endParaRPr lang="es-ES" sz="1700" dirty="0"/>
                    </a:p>
                  </a:txBody>
                  <a:tcPr/>
                </a:tc>
                <a:tc>
                  <a:txBody>
                    <a:bodyPr/>
                    <a:lstStyle/>
                    <a:p>
                      <a:endParaRPr lang="es-ES" sz="1700" dirty="0"/>
                    </a:p>
                  </a:txBody>
                  <a:tcPr/>
                </a:tc>
              </a:tr>
              <a:tr h="517031">
                <a:tc>
                  <a:txBody>
                    <a:bodyPr/>
                    <a:lstStyle/>
                    <a:p>
                      <a:r>
                        <a:rPr lang="es-ES" sz="1700" dirty="0" smtClean="0"/>
                        <a:t>Amabilidad</a:t>
                      </a:r>
                      <a:endParaRPr lang="es-ES" sz="1700" dirty="0"/>
                    </a:p>
                  </a:txBody>
                  <a:tcPr/>
                </a:tc>
                <a:tc>
                  <a:txBody>
                    <a:bodyPr/>
                    <a:lstStyle/>
                    <a:p>
                      <a:r>
                        <a:rPr lang="es-ES" sz="1700" dirty="0" smtClean="0"/>
                        <a:t>Actúa de manera altruista, cooperativa,  no egoísta</a:t>
                      </a:r>
                      <a:endParaRPr lang="es-ES" sz="1700" dirty="0"/>
                    </a:p>
                  </a:txBody>
                  <a:tcPr/>
                </a:tc>
                <a:tc>
                  <a:txBody>
                    <a:bodyPr/>
                    <a:lstStyle/>
                    <a:p>
                      <a:r>
                        <a:rPr lang="es-ES" sz="1700" dirty="0" smtClean="0"/>
                        <a:t>Indulgente, no demandante, buen trato, modesto</a:t>
                      </a:r>
                      <a:endParaRPr lang="es-ES" sz="1700" dirty="0"/>
                    </a:p>
                  </a:txBody>
                  <a:tcPr/>
                </a:tc>
                <a:tc>
                  <a:txBody>
                    <a:bodyPr/>
                    <a:lstStyle/>
                    <a:p>
                      <a:r>
                        <a:rPr lang="es-ES" sz="1700" dirty="0" smtClean="0"/>
                        <a:t>Empatía</a:t>
                      </a:r>
                      <a:r>
                        <a:rPr lang="es-ES" sz="1700" baseline="0" dirty="0" smtClean="0"/>
                        <a:t>, colaboración</a:t>
                      </a:r>
                      <a:endParaRPr lang="es-ES" sz="1700" dirty="0"/>
                    </a:p>
                  </a:txBody>
                  <a:tcPr/>
                </a:tc>
              </a:tr>
              <a:tr h="892409">
                <a:tc>
                  <a:txBody>
                    <a:bodyPr/>
                    <a:lstStyle/>
                    <a:p>
                      <a:r>
                        <a:rPr lang="es-ES" sz="1700" dirty="0" smtClean="0"/>
                        <a:t>Estabilidad Emocional</a:t>
                      </a:r>
                      <a:endParaRPr lang="es-ES" sz="1700" dirty="0"/>
                    </a:p>
                  </a:txBody>
                  <a:tcPr/>
                </a:tc>
                <a:tc>
                  <a:txBody>
                    <a:bodyPr/>
                    <a:lstStyle/>
                    <a:p>
                      <a:r>
                        <a:rPr lang="es-ES" sz="1700" dirty="0" smtClean="0"/>
                        <a:t>Consistencia en reacciones emocionales,  sin cambios repentinos de humor</a:t>
                      </a:r>
                      <a:endParaRPr lang="es-ES" sz="1700" dirty="0"/>
                    </a:p>
                  </a:txBody>
                  <a:tcPr/>
                </a:tc>
                <a:tc>
                  <a:txBody>
                    <a:bodyPr/>
                    <a:lstStyle/>
                    <a:p>
                      <a:r>
                        <a:rPr lang="es-ES" sz="1700" dirty="0" smtClean="0"/>
                        <a:t>Tranquilo,</a:t>
                      </a:r>
                      <a:r>
                        <a:rPr lang="es-ES" sz="1700" baseline="0" dirty="0" smtClean="0"/>
                        <a:t> paciente, </a:t>
                      </a:r>
                      <a:r>
                        <a:rPr lang="es-ES" sz="1700" dirty="0" smtClean="0"/>
                        <a:t> contrario a ansiedad, angustia,</a:t>
                      </a:r>
                      <a:r>
                        <a:rPr lang="es-ES" sz="1700" baseline="0" dirty="0" smtClean="0"/>
                        <a:t> irritación, depresión, temperamental</a:t>
                      </a:r>
                    </a:p>
                    <a:p>
                      <a:r>
                        <a:rPr lang="es-ES" sz="1700" baseline="0" dirty="0" smtClean="0"/>
                        <a:t>Vulnerable al estrés.</a:t>
                      </a:r>
                      <a:endParaRPr lang="es-ES" sz="1700" dirty="0"/>
                    </a:p>
                  </a:txBody>
                  <a:tcPr/>
                </a:tc>
                <a:tc>
                  <a:txBody>
                    <a:bodyPr/>
                    <a:lstStyle/>
                    <a:p>
                      <a:r>
                        <a:rPr lang="es-ES" sz="1700" dirty="0" smtClean="0"/>
                        <a:t>Baja autoestima, baja, auto-eficiencia, pesimista.</a:t>
                      </a:r>
                    </a:p>
                    <a:p>
                      <a:r>
                        <a:rPr lang="es-ES" sz="1700" dirty="0" smtClean="0"/>
                        <a:t>Problemas</a:t>
                      </a:r>
                      <a:r>
                        <a:rPr lang="es-ES" sz="1700" baseline="0" dirty="0" smtClean="0"/>
                        <a:t> de salud mental.</a:t>
                      </a:r>
                      <a:endParaRPr lang="es-ES" sz="1700" dirty="0"/>
                    </a:p>
                  </a:txBody>
                  <a:tcPr/>
                </a:tc>
              </a:tr>
            </a:tbl>
          </a:graphicData>
        </a:graphic>
      </p:graphicFrame>
    </p:spTree>
    <p:extLst>
      <p:ext uri="{BB962C8B-B14F-4D97-AF65-F5344CB8AC3E}">
        <p14:creationId xmlns:p14="http://schemas.microsoft.com/office/powerpoint/2010/main" val="15160602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52824" y="433294"/>
            <a:ext cx="11355293" cy="1200329"/>
          </a:xfrm>
          <a:prstGeom prst="rect">
            <a:avLst/>
          </a:prstGeom>
        </p:spPr>
        <p:txBody>
          <a:bodyPr wrap="square">
            <a:spAutoFit/>
          </a:bodyPr>
          <a:lstStyle/>
          <a:p>
            <a:r>
              <a:rPr lang="es-ES" sz="3600" b="1" dirty="0">
                <a:solidFill>
                  <a:schemeClr val="tx2">
                    <a:lumMod val="75000"/>
                  </a:schemeClr>
                </a:solidFill>
              </a:rPr>
              <a:t>En comparación con regiones desarrolladas, </a:t>
            </a:r>
            <a:r>
              <a:rPr lang="es-ES" sz="3600" dirty="0">
                <a:solidFill>
                  <a:schemeClr val="tx2">
                    <a:lumMod val="75000"/>
                  </a:schemeClr>
                </a:solidFill>
              </a:rPr>
              <a:t/>
            </a:r>
            <a:br>
              <a:rPr lang="es-ES" sz="3600" dirty="0">
                <a:solidFill>
                  <a:schemeClr val="tx2">
                    <a:lumMod val="75000"/>
                  </a:schemeClr>
                </a:solidFill>
              </a:rPr>
            </a:br>
            <a:endParaRPr lang="es-ES" sz="3600" dirty="0"/>
          </a:p>
        </p:txBody>
      </p:sp>
      <p:sp>
        <p:nvSpPr>
          <p:cNvPr id="3" name="CuadroTexto 2"/>
          <p:cNvSpPr txBox="1"/>
          <p:nvPr/>
        </p:nvSpPr>
        <p:spPr>
          <a:xfrm>
            <a:off x="298826" y="1165419"/>
            <a:ext cx="7380940" cy="5509199"/>
          </a:xfrm>
          <a:prstGeom prst="rect">
            <a:avLst/>
          </a:prstGeom>
          <a:noFill/>
        </p:spPr>
        <p:txBody>
          <a:bodyPr wrap="square" rtlCol="0">
            <a:spAutoFit/>
          </a:bodyPr>
          <a:lstStyle/>
          <a:p>
            <a:pPr marL="342900" indent="-342900">
              <a:buFont typeface="Wingdings" charset="2"/>
              <a:buChar char="v"/>
            </a:pPr>
            <a:endParaRPr lang="es-ES" sz="2200" dirty="0"/>
          </a:p>
          <a:p>
            <a:pPr marL="342900" indent="-342900">
              <a:buFont typeface="Wingdings" charset="2"/>
              <a:buChar char="v"/>
            </a:pPr>
            <a:r>
              <a:rPr lang="es-ES" sz="2200" dirty="0" smtClean="0"/>
              <a:t>En América Latina </a:t>
            </a:r>
            <a:r>
              <a:rPr lang="es-ES" sz="2200" dirty="0"/>
              <a:t>l</a:t>
            </a:r>
            <a:r>
              <a:rPr lang="es-ES" sz="2200" dirty="0" smtClean="0"/>
              <a:t>as habilidades son bajas y están distribuidas de forma desigual entre hogares de altos y bajos ingresos.</a:t>
            </a:r>
            <a:endParaRPr lang="es-ES" sz="2200" dirty="0"/>
          </a:p>
          <a:p>
            <a:r>
              <a:rPr lang="es-ES" sz="2200" i="1" dirty="0" smtClean="0"/>
              <a:t>				</a:t>
            </a:r>
            <a:endParaRPr lang="es-ES" sz="2200" dirty="0"/>
          </a:p>
          <a:p>
            <a:pPr marL="342900" indent="-342900">
              <a:buFont typeface="Wingdings" charset="2"/>
              <a:buChar char="v"/>
            </a:pPr>
            <a:r>
              <a:rPr lang="es-ES" sz="2200" dirty="0" smtClean="0"/>
              <a:t>Las marcadas diferencias socioeconómicas en el desarrollo de habilidades comienza en la primera infancia.</a:t>
            </a:r>
            <a:r>
              <a:rPr lang="es-ES" sz="2200" i="1" dirty="0"/>
              <a:t> </a:t>
            </a:r>
            <a:endParaRPr lang="es-ES" sz="2200" i="1" dirty="0" smtClean="0"/>
          </a:p>
          <a:p>
            <a:endParaRPr lang="es-ES" sz="2200" dirty="0" smtClean="0"/>
          </a:p>
          <a:p>
            <a:pPr marL="800100" lvl="1" indent="-342900">
              <a:buFont typeface="Wingdings" charset="2"/>
              <a:buChar char="Ø"/>
            </a:pPr>
            <a:r>
              <a:rPr lang="es-ES" sz="2200" b="1" dirty="0" smtClean="0"/>
              <a:t>En salud</a:t>
            </a:r>
            <a:r>
              <a:rPr lang="es-ES" sz="2200" dirty="0" smtClean="0"/>
              <a:t>: </a:t>
            </a:r>
            <a:r>
              <a:rPr lang="es-ES" sz="2200" dirty="0"/>
              <a:t>R</a:t>
            </a:r>
            <a:r>
              <a:rPr lang="es-ES" sz="2200" dirty="0" smtClean="0"/>
              <a:t>etraso en el crecimiento o desnutrición crónica tiende a permanecer y dejar rastros en el futuro. </a:t>
            </a:r>
          </a:p>
          <a:p>
            <a:pPr lvl="1"/>
            <a:r>
              <a:rPr lang="es-ES" sz="2200" dirty="0" smtClean="0"/>
              <a:t>     1 de cada 10 niños menor de cinco años presenta</a:t>
            </a:r>
          </a:p>
          <a:p>
            <a:pPr lvl="1"/>
            <a:r>
              <a:rPr lang="es-ES" sz="2200" dirty="0"/>
              <a:t> </a:t>
            </a:r>
            <a:r>
              <a:rPr lang="es-ES" sz="2200" dirty="0" smtClean="0"/>
              <a:t>    este síndrome.</a:t>
            </a:r>
          </a:p>
          <a:p>
            <a:pPr marL="800100" lvl="1" indent="-342900">
              <a:buFont typeface="Wingdings" charset="2"/>
              <a:buChar char="Ø"/>
            </a:pPr>
            <a:endParaRPr lang="es-ES" sz="2200" dirty="0"/>
          </a:p>
          <a:p>
            <a:endParaRPr lang="es-ES" sz="2200" dirty="0"/>
          </a:p>
        </p:txBody>
      </p:sp>
      <p:pic>
        <p:nvPicPr>
          <p:cNvPr id="4" name="Picture 4" descr="https://micromedix.files.wordpress.com/2012/11/nic3b1o-campesino.jpg?w=8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01529" y="1195712"/>
            <a:ext cx="3497264" cy="4631512"/>
          </a:xfrm>
          <a:prstGeom prst="rect">
            <a:avLst/>
          </a:prstGeom>
          <a:noFill/>
          <a:extLst>
            <a:ext uri="{909E8E84-426E-40DD-AFC4-6F175D3DCCD1}">
              <a14:hiddenFill xmlns:a14="http://schemas.microsoft.com/office/drawing/2010/main">
                <a:solidFill>
                  <a:srgbClr val="FFFFFF"/>
                </a:solidFill>
              </a14:hiddenFill>
            </a:ext>
          </a:extLst>
        </p:spPr>
      </p:pic>
      <p:sp>
        <p:nvSpPr>
          <p:cNvPr id="5" name="Rectángulo 4"/>
          <p:cNvSpPr/>
          <p:nvPr/>
        </p:nvSpPr>
        <p:spPr>
          <a:xfrm>
            <a:off x="7813674" y="5782303"/>
            <a:ext cx="4169149" cy="707886"/>
          </a:xfrm>
          <a:prstGeom prst="rect">
            <a:avLst/>
          </a:prstGeom>
        </p:spPr>
        <p:txBody>
          <a:bodyPr wrap="square">
            <a:spAutoFit/>
          </a:bodyPr>
          <a:lstStyle/>
          <a:p>
            <a:pPr algn="r"/>
            <a:r>
              <a:rPr lang="es-ES" sz="2000" i="1" dirty="0">
                <a:solidFill>
                  <a:prstClr val="black"/>
                </a:solidFill>
              </a:rPr>
              <a:t>Las habilidades suelen estar positivamente correlacionadas entre sí</a:t>
            </a:r>
            <a:r>
              <a:rPr lang="es-ES" sz="2000" dirty="0">
                <a:solidFill>
                  <a:prstClr val="black"/>
                </a:solidFill>
              </a:rPr>
              <a:t>.</a:t>
            </a:r>
            <a:endParaRPr lang="es-ES" dirty="0"/>
          </a:p>
        </p:txBody>
      </p:sp>
    </p:spTree>
    <p:extLst>
      <p:ext uri="{BB962C8B-B14F-4D97-AF65-F5344CB8AC3E}">
        <p14:creationId xmlns:p14="http://schemas.microsoft.com/office/powerpoint/2010/main" val="166756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64634" y="94130"/>
            <a:ext cx="10862735" cy="727635"/>
          </a:xfrm>
        </p:spPr>
        <p:txBody>
          <a:bodyPr/>
          <a:lstStyle/>
          <a:p>
            <a:r>
              <a:rPr lang="es-ES" sz="4000" b="1" dirty="0">
                <a:solidFill>
                  <a:schemeClr val="tx2">
                    <a:lumMod val="75000"/>
                  </a:schemeClr>
                </a:solidFill>
              </a:rPr>
              <a:t>En comparación con regiones desarrolladas, </a:t>
            </a:r>
            <a:endParaRPr lang="es-ES" sz="4000" dirty="0"/>
          </a:p>
        </p:txBody>
      </p:sp>
      <p:sp>
        <p:nvSpPr>
          <p:cNvPr id="3" name="Rectángulo 2"/>
          <p:cNvSpPr/>
          <p:nvPr/>
        </p:nvSpPr>
        <p:spPr>
          <a:xfrm>
            <a:off x="-134433" y="1162649"/>
            <a:ext cx="6096000" cy="4832092"/>
          </a:xfrm>
          <a:prstGeom prst="rect">
            <a:avLst/>
          </a:prstGeom>
        </p:spPr>
        <p:txBody>
          <a:bodyPr>
            <a:spAutoFit/>
          </a:bodyPr>
          <a:lstStyle/>
          <a:p>
            <a:pPr marL="800100" lvl="1" indent="-342900">
              <a:buFont typeface="Wingdings" charset="2"/>
              <a:buChar char="Ø"/>
            </a:pPr>
            <a:r>
              <a:rPr lang="es-ES" sz="2200" b="1" dirty="0"/>
              <a:t>Las habilidades socioemocionales, cognitivas y de </a:t>
            </a:r>
            <a:r>
              <a:rPr lang="es-ES" sz="2200" b="1" dirty="0" smtClean="0"/>
              <a:t>lenguaje:</a:t>
            </a:r>
          </a:p>
          <a:p>
            <a:pPr lvl="1"/>
            <a:endParaRPr lang="es-ES" sz="2200" b="1" dirty="0" smtClean="0"/>
          </a:p>
          <a:p>
            <a:pPr marL="1257300" lvl="2" indent="-342900">
              <a:buFont typeface="Wingdings" charset="2"/>
              <a:buChar char="ü"/>
            </a:pPr>
            <a:r>
              <a:rPr lang="es-ES" sz="2200" dirty="0" smtClean="0"/>
              <a:t>En </a:t>
            </a:r>
            <a:r>
              <a:rPr lang="es-ES" sz="2200" dirty="0"/>
              <a:t>la primera infancia </a:t>
            </a:r>
            <a:r>
              <a:rPr lang="es-ES" sz="2200" dirty="0" smtClean="0"/>
              <a:t>un niño de </a:t>
            </a:r>
            <a:r>
              <a:rPr lang="es-ES" sz="2200" dirty="0"/>
              <a:t>altos ingresos económicos está, entre 40 y 60 puntos, por encima de niños de hogares de bajos ingresos.</a:t>
            </a:r>
          </a:p>
          <a:p>
            <a:pPr marL="1257300" lvl="2" indent="-342900">
              <a:buFont typeface="Wingdings" charset="2"/>
              <a:buChar char="ü"/>
            </a:pPr>
            <a:r>
              <a:rPr lang="es-ES" sz="2200" dirty="0"/>
              <a:t>En la </a:t>
            </a:r>
            <a:r>
              <a:rPr lang="es-ES" sz="2200" dirty="0" smtClean="0"/>
              <a:t>niñez </a:t>
            </a:r>
            <a:r>
              <a:rPr lang="es-ES" sz="2200" dirty="0"/>
              <a:t>la brecha asciende alrededor de 66 puntos.</a:t>
            </a:r>
          </a:p>
          <a:p>
            <a:pPr marL="1257300" lvl="2" indent="-342900">
              <a:buFont typeface="Wingdings" charset="2"/>
              <a:buChar char="ü"/>
            </a:pPr>
            <a:r>
              <a:rPr lang="es-ES" sz="2200" dirty="0"/>
              <a:t>En la adolescencia la brecha en matemáticas, lectura y ciencias es entre 85 y 95 puntos.</a:t>
            </a:r>
          </a:p>
          <a:p>
            <a:pPr marL="1257300" lvl="2" indent="-342900">
              <a:buFont typeface="Wingdings" charset="2"/>
              <a:buChar char="ü"/>
            </a:pPr>
            <a:r>
              <a:rPr lang="es-ES" sz="2200" dirty="0"/>
              <a:t>En el adulto la brecha socioemocional y cognitiva </a:t>
            </a:r>
            <a:r>
              <a:rPr lang="es-ES" sz="2200" dirty="0" smtClean="0"/>
              <a:t>oscila </a:t>
            </a:r>
            <a:r>
              <a:rPr lang="es-ES" sz="2200" dirty="0"/>
              <a:t>entre 40-60 puntos.</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5881" y="1717280"/>
            <a:ext cx="6066119" cy="38408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79397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55059" y="268945"/>
            <a:ext cx="10197604" cy="899459"/>
          </a:xfrm>
        </p:spPr>
        <p:txBody>
          <a:bodyPr/>
          <a:lstStyle/>
          <a:p>
            <a:r>
              <a:rPr lang="es-CO" sz="4000" b="1" dirty="0" smtClean="0">
                <a:solidFill>
                  <a:srgbClr val="56633C"/>
                </a:solidFill>
              </a:rPr>
              <a:t>Lo que todos deseamos…</a:t>
            </a:r>
            <a:endParaRPr lang="es-CO" sz="4000" b="1" dirty="0">
              <a:solidFill>
                <a:srgbClr val="56633C"/>
              </a:solidFill>
            </a:endParaRPr>
          </a:p>
        </p:txBody>
      </p:sp>
      <p:sp>
        <p:nvSpPr>
          <p:cNvPr id="3" name="Marcador de contenido 2"/>
          <p:cNvSpPr>
            <a:spLocks noGrp="1"/>
          </p:cNvSpPr>
          <p:nvPr>
            <p:ph idx="1"/>
          </p:nvPr>
        </p:nvSpPr>
        <p:spPr>
          <a:xfrm>
            <a:off x="201462" y="1462745"/>
            <a:ext cx="10033243" cy="4364598"/>
          </a:xfrm>
        </p:spPr>
        <p:txBody>
          <a:bodyPr>
            <a:noAutofit/>
          </a:bodyPr>
          <a:lstStyle/>
          <a:p>
            <a:r>
              <a:rPr lang="es-CO" dirty="0">
                <a:solidFill>
                  <a:schemeClr val="tx1"/>
                </a:solidFill>
              </a:rPr>
              <a:t>T</a:t>
            </a:r>
            <a:r>
              <a:rPr lang="es-CO" dirty="0" smtClean="0">
                <a:solidFill>
                  <a:schemeClr val="tx1"/>
                </a:solidFill>
              </a:rPr>
              <a:t>ener </a:t>
            </a:r>
            <a:r>
              <a:rPr lang="es-CO" dirty="0">
                <a:solidFill>
                  <a:schemeClr val="tx1"/>
                </a:solidFill>
              </a:rPr>
              <a:t>una vida prospera, sana y </a:t>
            </a:r>
            <a:r>
              <a:rPr lang="es-CO" dirty="0" smtClean="0">
                <a:solidFill>
                  <a:schemeClr val="tx1"/>
                </a:solidFill>
              </a:rPr>
              <a:t>feliz. Vivir en una región completamente embarcada en el tren del desarrollo económico y social. </a:t>
            </a:r>
          </a:p>
          <a:p>
            <a:r>
              <a:rPr lang="es-CO" dirty="0" smtClean="0">
                <a:solidFill>
                  <a:schemeClr val="tx1"/>
                </a:solidFill>
              </a:rPr>
              <a:t>Un factor clave para lograr esto es mejorar la calidad y cantidad de su capital humano.</a:t>
            </a:r>
          </a:p>
          <a:p>
            <a:r>
              <a:rPr lang="es-CO" dirty="0" smtClean="0">
                <a:solidFill>
                  <a:schemeClr val="tx1"/>
                </a:solidFill>
              </a:rPr>
              <a:t>Para ello es necesario contar con ciertas herramientas. </a:t>
            </a:r>
          </a:p>
          <a:p>
            <a:r>
              <a:rPr lang="es-CO" dirty="0" smtClean="0">
                <a:solidFill>
                  <a:schemeClr val="tx1"/>
                </a:solidFill>
              </a:rPr>
              <a:t>Las habilidades son esas herramientas, pues ayudan a las personas a navegar exitosamente los mercados laborales, la vida en sociedad y la convivencia familiar. </a:t>
            </a:r>
          </a:p>
          <a:p>
            <a:r>
              <a:rPr lang="es-CO" dirty="0" smtClean="0">
                <a:solidFill>
                  <a:schemeClr val="tx1"/>
                </a:solidFill>
              </a:rPr>
              <a:t>Contar con una fuerza laboral con habilidades sólidas y adaptables es primordial para la región.</a:t>
            </a:r>
            <a:r>
              <a:rPr lang="es-ES" dirty="0"/>
              <a:t> Profesionales con mayores habilidades son mejores remunerados y menos automatizados</a:t>
            </a:r>
            <a:r>
              <a:rPr lang="es-ES" dirty="0" smtClean="0"/>
              <a:t>.</a:t>
            </a:r>
            <a:endParaRPr lang="es-CO" dirty="0">
              <a:solidFill>
                <a:schemeClr val="tx1"/>
              </a:solidFill>
            </a:endParaRPr>
          </a:p>
          <a:p>
            <a:pPr marL="0" indent="0">
              <a:buNone/>
            </a:pPr>
            <a:endParaRPr lang="es-CO" dirty="0"/>
          </a:p>
        </p:txBody>
      </p:sp>
    </p:spTree>
    <p:extLst>
      <p:ext uri="{BB962C8B-B14F-4D97-AF65-F5344CB8AC3E}">
        <p14:creationId xmlns:p14="http://schemas.microsoft.com/office/powerpoint/2010/main" val="1656090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64634" y="224123"/>
            <a:ext cx="6686425" cy="889001"/>
          </a:xfrm>
        </p:spPr>
        <p:txBody>
          <a:bodyPr/>
          <a:lstStyle/>
          <a:p>
            <a:r>
              <a:rPr lang="es-CO" sz="4000" b="1" dirty="0" smtClean="0">
                <a:solidFill>
                  <a:schemeClr val="tx2">
                    <a:lumMod val="75000"/>
                  </a:schemeClr>
                </a:solidFill>
              </a:rPr>
              <a:t>Qué son las habilidades</a:t>
            </a:r>
            <a:endParaRPr lang="es-CO" sz="4000" b="1" dirty="0">
              <a:solidFill>
                <a:schemeClr val="tx2">
                  <a:lumMod val="75000"/>
                </a:schemeClr>
              </a:solidFill>
            </a:endParaRPr>
          </a:p>
        </p:txBody>
      </p:sp>
      <p:pic>
        <p:nvPicPr>
          <p:cNvPr id="6" name="Picture 4" descr="nino_2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1540" y="1374590"/>
            <a:ext cx="4476107" cy="4049058"/>
          </a:xfrm>
          <a:prstGeom prst="rect">
            <a:avLst/>
          </a:prstGeom>
          <a:noFill/>
          <a:extLst>
            <a:ext uri="{909E8E84-426E-40DD-AFC4-6F175D3DCCD1}">
              <a14:hiddenFill xmlns:a14="http://schemas.microsoft.com/office/drawing/2010/main">
                <a:solidFill>
                  <a:srgbClr val="FFFFFF"/>
                </a:solidFill>
              </a14:hiddenFill>
            </a:ext>
          </a:extLst>
        </p:spPr>
      </p:pic>
      <p:sp>
        <p:nvSpPr>
          <p:cNvPr id="4" name="Marcador de contenido 3"/>
          <p:cNvSpPr>
            <a:spLocks noGrp="1"/>
          </p:cNvSpPr>
          <p:nvPr>
            <p:ph idx="1"/>
          </p:nvPr>
        </p:nvSpPr>
        <p:spPr>
          <a:xfrm>
            <a:off x="268940" y="1270003"/>
            <a:ext cx="7171765" cy="5080000"/>
          </a:xfrm>
        </p:spPr>
        <p:txBody>
          <a:bodyPr>
            <a:noAutofit/>
          </a:bodyPr>
          <a:lstStyle/>
          <a:p>
            <a:pPr marL="0" indent="0" algn="just">
              <a:buNone/>
            </a:pPr>
            <a:r>
              <a:rPr lang="es-CO" sz="2100" dirty="0"/>
              <a:t>S</a:t>
            </a:r>
            <a:r>
              <a:rPr lang="es-CO" sz="2100" dirty="0" smtClean="0"/>
              <a:t>on las capacidades, los </a:t>
            </a:r>
            <a:r>
              <a:rPr lang="es-CO" sz="2100" dirty="0"/>
              <a:t>saberes, </a:t>
            </a:r>
            <a:r>
              <a:rPr lang="es-CO" sz="2100" dirty="0" smtClean="0"/>
              <a:t>hábitos </a:t>
            </a:r>
            <a:r>
              <a:rPr lang="es-CO" sz="2100" dirty="0"/>
              <a:t>y atributos de la personalidad que </a:t>
            </a:r>
            <a:r>
              <a:rPr lang="es-CO" sz="2100" dirty="0" smtClean="0"/>
              <a:t>le permiten al individuo entre otros aspectos del comportamiento:</a:t>
            </a:r>
          </a:p>
          <a:p>
            <a:pPr algn="just">
              <a:buFontTx/>
              <a:buChar char="-"/>
            </a:pPr>
            <a:r>
              <a:rPr lang="es-CO" sz="2100" dirty="0"/>
              <a:t>D</a:t>
            </a:r>
            <a:r>
              <a:rPr lang="es-CO" sz="2100" dirty="0" smtClean="0"/>
              <a:t>esenvolverse adecuadamente y con alta productividad en situaciones que le implican un reto.</a:t>
            </a:r>
          </a:p>
          <a:p>
            <a:pPr algn="just">
              <a:buFontTx/>
              <a:buChar char="-"/>
            </a:pPr>
            <a:r>
              <a:rPr lang="es-CO" sz="2100" dirty="0" smtClean="0"/>
              <a:t>Tener </a:t>
            </a:r>
            <a:r>
              <a:rPr lang="es-CO" sz="2100" dirty="0"/>
              <a:t>relaciones </a:t>
            </a:r>
            <a:r>
              <a:rPr lang="es-CO" sz="2100" dirty="0" smtClean="0"/>
              <a:t>armoniosas con </a:t>
            </a:r>
            <a:r>
              <a:rPr lang="es-CO" sz="2100" dirty="0"/>
              <a:t>conocidos y desconocidos</a:t>
            </a:r>
            <a:r>
              <a:rPr lang="es-CO" sz="2100" dirty="0" smtClean="0"/>
              <a:t>, </a:t>
            </a:r>
          </a:p>
          <a:p>
            <a:pPr algn="just">
              <a:buFontTx/>
              <a:buChar char="-"/>
            </a:pPr>
            <a:r>
              <a:rPr lang="es-CO" sz="2100" dirty="0"/>
              <a:t>P</a:t>
            </a:r>
            <a:r>
              <a:rPr lang="es-CO" sz="2100" dirty="0" smtClean="0"/>
              <a:t>roponerse </a:t>
            </a:r>
            <a:r>
              <a:rPr lang="es-CO" sz="2100" dirty="0"/>
              <a:t>objetivos </a:t>
            </a:r>
            <a:r>
              <a:rPr lang="es-CO" sz="2100" dirty="0" smtClean="0"/>
              <a:t> </a:t>
            </a:r>
            <a:r>
              <a:rPr lang="es-CO" sz="2100" dirty="0"/>
              <a:t>y </a:t>
            </a:r>
            <a:r>
              <a:rPr lang="es-CO" sz="2100" dirty="0" smtClean="0"/>
              <a:t>diseñar</a:t>
            </a:r>
            <a:r>
              <a:rPr lang="es-CO" sz="2100" dirty="0"/>
              <a:t> </a:t>
            </a:r>
            <a:r>
              <a:rPr lang="es-CO" sz="2100" dirty="0" smtClean="0"/>
              <a:t>planes </a:t>
            </a:r>
            <a:r>
              <a:rPr lang="es-CO" sz="2100" dirty="0"/>
              <a:t>cumplibles para alcanzarlos</a:t>
            </a:r>
            <a:r>
              <a:rPr lang="es-CO" sz="2100" dirty="0" smtClean="0"/>
              <a:t>, </a:t>
            </a:r>
          </a:p>
          <a:p>
            <a:pPr algn="just">
              <a:buFontTx/>
              <a:buChar char="-"/>
            </a:pPr>
            <a:r>
              <a:rPr lang="es-CO" sz="2100" dirty="0"/>
              <a:t>P</a:t>
            </a:r>
            <a:r>
              <a:rPr lang="es-CO" sz="2100" dirty="0" smtClean="0"/>
              <a:t>articipar </a:t>
            </a:r>
            <a:r>
              <a:rPr lang="es-CO" sz="2100" dirty="0"/>
              <a:t>en la </a:t>
            </a:r>
            <a:r>
              <a:rPr lang="es-CO" sz="2100" dirty="0" smtClean="0"/>
              <a:t>vida cívica de manera </a:t>
            </a:r>
            <a:r>
              <a:rPr lang="es-CO" sz="2100" dirty="0"/>
              <a:t>frecuente y comprometida, </a:t>
            </a:r>
            <a:r>
              <a:rPr lang="es-CO" sz="2100" dirty="0" smtClean="0"/>
              <a:t> </a:t>
            </a:r>
          </a:p>
          <a:p>
            <a:pPr algn="just">
              <a:buFontTx/>
              <a:buChar char="-"/>
            </a:pPr>
            <a:r>
              <a:rPr lang="es-CO" sz="2100" dirty="0"/>
              <a:t>M</a:t>
            </a:r>
            <a:r>
              <a:rPr lang="es-CO" sz="2100" dirty="0" smtClean="0"/>
              <a:t>antener conductas saludables</a:t>
            </a:r>
            <a:r>
              <a:rPr lang="es-CO" sz="2100" dirty="0"/>
              <a:t> </a:t>
            </a:r>
            <a:r>
              <a:rPr lang="es-CO" sz="2100" dirty="0" smtClean="0"/>
              <a:t>y satisfacción con la vida </a:t>
            </a:r>
          </a:p>
        </p:txBody>
      </p:sp>
    </p:spTree>
    <p:extLst>
      <p:ext uri="{BB962C8B-B14F-4D97-AF65-F5344CB8AC3E}">
        <p14:creationId xmlns:p14="http://schemas.microsoft.com/office/powerpoint/2010/main" val="669398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ontura">
  <a:themeElements>
    <a:clrScheme name="Aventura">
      <a:dk1>
        <a:sysClr val="windowText" lastClr="000000"/>
      </a:dk1>
      <a:lt1>
        <a:sysClr val="window" lastClr="FFFFFF"/>
      </a:lt1>
      <a:dk2>
        <a:srgbClr val="738450"/>
      </a:dk2>
      <a:lt2>
        <a:srgbClr val="E8E9D1"/>
      </a:lt2>
      <a:accent1>
        <a:srgbClr val="9EB060"/>
      </a:accent1>
      <a:accent2>
        <a:srgbClr val="D09A08"/>
      </a:accent2>
      <a:accent3>
        <a:srgbClr val="F2EC86"/>
      </a:accent3>
      <a:accent4>
        <a:srgbClr val="824F1C"/>
      </a:accent4>
      <a:accent5>
        <a:srgbClr val="511818"/>
      </a:accent5>
      <a:accent6>
        <a:srgbClr val="553876"/>
      </a:accent6>
      <a:hlink>
        <a:srgbClr val="929547"/>
      </a:hlink>
      <a:folHlink>
        <a:srgbClr val="56633C"/>
      </a:folHlink>
    </a:clrScheme>
    <a:fontScheme name="Montura">
      <a:majorFont>
        <a:latin typeface="Book Antiqua"/>
        <a:ea typeface=""/>
        <a:cs typeface=""/>
        <a:font script="Jpan" typeface="ＭＳ 明朝"/>
        <a:font script="Hans" typeface="宋体"/>
        <a:font script="Hant" typeface="新細明體"/>
      </a:majorFont>
      <a:minorFont>
        <a:latin typeface="Book Antiqua"/>
        <a:ea typeface=""/>
        <a:cs typeface=""/>
        <a:font script="Jpan" typeface="ＭＳ 明朝"/>
        <a:font script="Hans" typeface="宋体"/>
        <a:font script="Hant" typeface="新細明體"/>
      </a:minorFont>
    </a:fontScheme>
    <a:fmtScheme name="Montura">
      <a:fillStyleLst>
        <a:solidFill>
          <a:schemeClr val="phClr"/>
        </a:solidFill>
        <a:gradFill rotWithShape="1">
          <a:gsLst>
            <a:gs pos="0">
              <a:schemeClr val="phClr"/>
            </a:gs>
            <a:gs pos="30000">
              <a:schemeClr val="phClr">
                <a:tint val="80000"/>
              </a:schemeClr>
            </a:gs>
            <a:gs pos="100000">
              <a:schemeClr val="phClr">
                <a:tint val="100000"/>
              </a:schemeClr>
            </a:gs>
          </a:gsLst>
          <a:path path="rect">
            <a:fillToRect l="50000" r="100000"/>
          </a:path>
        </a:gradFill>
        <a:blipFill rotWithShape="1">
          <a:blip xmlns:r="http://schemas.openxmlformats.org/officeDocument/2006/relationships" r:embed="rId1">
            <a:duotone>
              <a:schemeClr val="phClr">
                <a:shade val="70000"/>
                <a:satMod val="120000"/>
              </a:schemeClr>
              <a:schemeClr val="phClr">
                <a:tint val="30000"/>
                <a:satMod val="120000"/>
              </a:schemeClr>
            </a:duotone>
          </a:blip>
          <a:stretch/>
        </a:blipFill>
      </a:fillStyleLst>
      <a:lnStyleLst>
        <a:ln w="25400" cap="flat" cmpd="sng" algn="ctr">
          <a:solidFill>
            <a:schemeClr val="phClr">
              <a:shade val="95000"/>
              <a:satMod val="105000"/>
            </a:schemeClr>
          </a:solidFill>
          <a:prstDash val="solid"/>
        </a:ln>
        <a:ln w="50800" cap="flat" cmpd="dbl" algn="ctr">
          <a:solidFill>
            <a:schemeClr val="phClr"/>
          </a:solidFill>
          <a:prstDash val="solid"/>
        </a:ln>
        <a:ln w="76200" cap="flat" cmpd="dbl" algn="ctr">
          <a:solidFill>
            <a:schemeClr val="phClr"/>
          </a:solidFill>
          <a:prstDash val="solid"/>
        </a:ln>
      </a:lnStyleLst>
      <a:effectStyleLst>
        <a:effectStyle>
          <a:effectLst/>
        </a:effectStyle>
        <a:effectStyle>
          <a:effectLst>
            <a:outerShdw blurRad="38100" dist="25400" dir="5400000" rotWithShape="0">
              <a:srgbClr val="FFFFFF">
                <a:alpha val="75000"/>
              </a:srgbClr>
            </a:outerShdw>
          </a:effectLst>
          <a:scene3d>
            <a:camera prst="orthographicFront">
              <a:rot lat="0" lon="0" rev="0"/>
            </a:camera>
            <a:lightRig rig="sunrise" dir="tl">
              <a:rot lat="0" lon="0" rev="1200000"/>
            </a:lightRig>
          </a:scene3d>
          <a:sp3d prstMaterial="softEdge">
            <a:bevelT w="0" h="0"/>
          </a:sp3d>
        </a:effectStyle>
        <a:effectStyle>
          <a:effectLst>
            <a:innerShdw blurRad="76200" dist="38100" dir="13500000">
              <a:srgbClr val="FFFFFF">
                <a:alpha val="75000"/>
              </a:srgbClr>
            </a:innerShdw>
          </a:effectLst>
          <a:scene3d>
            <a:camera prst="perspectiveFront" fov="2400000"/>
            <a:lightRig rig="twoPt" dir="tl"/>
          </a:scene3d>
          <a:sp3d>
            <a:bevelT w="25400" h="12700" prst="angle"/>
          </a:sp3d>
        </a:effectStyle>
      </a:effectStyleLst>
      <a:bgFillStyleLst>
        <a:solidFill>
          <a:schemeClr val="phClr"/>
        </a:solidFill>
        <a:blipFill rotWithShape="1">
          <a:blip xmlns:r="http://schemas.openxmlformats.org/officeDocument/2006/relationships" r:embed="rId2">
            <a:duotone>
              <a:schemeClr val="phClr">
                <a:shade val="30000"/>
                <a:satMod val="250000"/>
              </a:schemeClr>
              <a:schemeClr val="phClr">
                <a:tint val="50000"/>
                <a:satMod val="200000"/>
              </a:schemeClr>
            </a:duotone>
          </a:blip>
          <a:stretch/>
        </a:blipFill>
        <a:blipFill rotWithShape="1">
          <a:blip xmlns:r="http://schemas.openxmlformats.org/officeDocument/2006/relationships" r:embed="rId3">
            <a:duotone>
              <a:schemeClr val="phClr">
                <a:shade val="90000"/>
                <a:hueMod val="90000"/>
                <a:satMod val="150000"/>
                <a:lumMod val="90000"/>
              </a:schemeClr>
              <a:schemeClr val="phClr">
                <a:tint val="70000"/>
                <a:shade val="80000"/>
                <a:satMod val="300000"/>
                <a:lumMod val="11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Montura.thmx</Template>
  <TotalTime>2237</TotalTime>
  <Words>3505</Words>
  <Application>Microsoft Office PowerPoint</Application>
  <PresentationFormat>Personalizado</PresentationFormat>
  <Paragraphs>348</Paragraphs>
  <Slides>45</Slides>
  <Notes>0</Notes>
  <HiddenSlides>0</HiddenSlides>
  <MMClips>0</MMClips>
  <ScaleCrop>false</ScaleCrop>
  <HeadingPairs>
    <vt:vector size="4" baseType="variant">
      <vt:variant>
        <vt:lpstr>Tema</vt:lpstr>
      </vt:variant>
      <vt:variant>
        <vt:i4>1</vt:i4>
      </vt:variant>
      <vt:variant>
        <vt:lpstr>Títulos de diapositiva</vt:lpstr>
      </vt:variant>
      <vt:variant>
        <vt:i4>45</vt:i4>
      </vt:variant>
    </vt:vector>
  </HeadingPairs>
  <TitlesOfParts>
    <vt:vector size="46" baseType="lpstr">
      <vt:lpstr>Montura</vt:lpstr>
      <vt:lpstr>    DESAFÍOS DEL PAÍS PARA ALCANZAR MAYOR EQUIDAD SOCIAL Y DESARROLLO ECONÓMICO.</vt:lpstr>
      <vt:lpstr>Para comenzar…</vt:lpstr>
      <vt:lpstr>Presentación de PowerPoint</vt:lpstr>
      <vt:lpstr>  En comparación con regiones desarrolladas, AL:*  </vt:lpstr>
      <vt:lpstr>Presentación de PowerPoint</vt:lpstr>
      <vt:lpstr>Presentación de PowerPoint</vt:lpstr>
      <vt:lpstr>En comparación con regiones desarrolladas, </vt:lpstr>
      <vt:lpstr>Lo que todos deseamos…</vt:lpstr>
      <vt:lpstr>Qué son las habilidades</vt:lpstr>
      <vt:lpstr> Habilidades de la sociedad.</vt:lpstr>
      <vt:lpstr>Las habilidades evolucionan</vt:lpstr>
      <vt:lpstr>Nuevas habilidades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3º Factor determinante: El papel de la cultura y los modelos de crianza</vt:lpstr>
      <vt:lpstr>Presentación de PowerPoint</vt:lpstr>
      <vt:lpstr>Que nos muestran los estudios… </vt:lpstr>
      <vt:lpstr>Un buen comienzo </vt:lpstr>
      <vt:lpstr>Todo inicia en la  familia</vt:lpstr>
      <vt:lpstr>Presentación de PowerPoint</vt:lpstr>
      <vt:lpstr>Presentación de PowerPoint</vt:lpstr>
      <vt:lpstr>Los estudios también opinan que</vt:lpstr>
      <vt:lpstr>Calidad del tiempo</vt:lpstr>
      <vt:lpstr>El mundo contemporáneo</vt:lpstr>
      <vt:lpstr>Qué hacer ? Cuál es el mejor camino?</vt:lpstr>
      <vt:lpstr>Programas de crianza</vt:lpstr>
      <vt:lpstr>Los programas de crianza</vt:lpstr>
      <vt:lpstr>Los programas de crianza</vt:lpstr>
      <vt:lpstr>Claves de éxito</vt:lpstr>
      <vt:lpstr>Cuidadores y jardines de infancia</vt:lpstr>
      <vt:lpstr>Presentación de PowerPoint</vt:lpstr>
      <vt:lpstr>Por consiguiente:</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 buen comienzo: El desarrollo de habilidades en la primera infancia</dc:title>
  <dc:creator>Francisco Cajiao</dc:creator>
  <cp:lastModifiedBy>HOTEL ANACONDA</cp:lastModifiedBy>
  <cp:revision>170</cp:revision>
  <dcterms:created xsi:type="dcterms:W3CDTF">2017-09-22T20:21:51Z</dcterms:created>
  <dcterms:modified xsi:type="dcterms:W3CDTF">2017-11-03T16:41:20Z</dcterms:modified>
</cp:coreProperties>
</file>