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306" r:id="rId2"/>
    <p:sldId id="307" r:id="rId3"/>
    <p:sldId id="310" r:id="rId4"/>
    <p:sldId id="329" r:id="rId5"/>
    <p:sldId id="308" r:id="rId6"/>
    <p:sldId id="309" r:id="rId7"/>
    <p:sldId id="333" r:id="rId8"/>
    <p:sldId id="335" r:id="rId9"/>
    <p:sldId id="336" r:id="rId10"/>
    <p:sldId id="337" r:id="rId11"/>
    <p:sldId id="311" r:id="rId12"/>
    <p:sldId id="312" r:id="rId13"/>
    <p:sldId id="315" r:id="rId14"/>
    <p:sldId id="316" r:id="rId15"/>
    <p:sldId id="317" r:id="rId16"/>
    <p:sldId id="321" r:id="rId17"/>
    <p:sldId id="319" r:id="rId18"/>
    <p:sldId id="323" r:id="rId19"/>
    <p:sldId id="322" r:id="rId20"/>
    <p:sldId id="325" r:id="rId21"/>
    <p:sldId id="327" r:id="rId22"/>
    <p:sldId id="328" r:id="rId23"/>
    <p:sldId id="257" r:id="rId24"/>
    <p:sldId id="256" r:id="rId25"/>
    <p:sldId id="258" r:id="rId26"/>
    <p:sldId id="259" r:id="rId27"/>
    <p:sldId id="260" r:id="rId28"/>
    <p:sldId id="262" r:id="rId29"/>
    <p:sldId id="263" r:id="rId30"/>
    <p:sldId id="264" r:id="rId31"/>
    <p:sldId id="265" r:id="rId32"/>
    <p:sldId id="267" r:id="rId33"/>
    <p:sldId id="268" r:id="rId34"/>
    <p:sldId id="269" r:id="rId35"/>
    <p:sldId id="270" r:id="rId36"/>
    <p:sldId id="271" r:id="rId37"/>
    <p:sldId id="272" r:id="rId38"/>
    <p:sldId id="273" r:id="rId39"/>
    <p:sldId id="274" r:id="rId40"/>
    <p:sldId id="275" r:id="rId41"/>
    <p:sldId id="276" r:id="rId42"/>
    <p:sldId id="277" r:id="rId43"/>
    <p:sldId id="278" r:id="rId44"/>
    <p:sldId id="279" r:id="rId45"/>
    <p:sldId id="280" r:id="rId46"/>
    <p:sldId id="281" r:id="rId47"/>
    <p:sldId id="282" r:id="rId48"/>
    <p:sldId id="283" r:id="rId49"/>
    <p:sldId id="284" r:id="rId50"/>
    <p:sldId id="286" r:id="rId51"/>
    <p:sldId id="287" r:id="rId52"/>
    <p:sldId id="288" r:id="rId53"/>
    <p:sldId id="289" r:id="rId54"/>
    <p:sldId id="290" r:id="rId55"/>
    <p:sldId id="291" r:id="rId56"/>
    <p:sldId id="292" r:id="rId57"/>
    <p:sldId id="293" r:id="rId58"/>
    <p:sldId id="294" r:id="rId59"/>
    <p:sldId id="295" r:id="rId60"/>
    <p:sldId id="296" r:id="rId61"/>
    <p:sldId id="297" r:id="rId62"/>
    <p:sldId id="298" r:id="rId63"/>
    <p:sldId id="299" r:id="rId64"/>
    <p:sldId id="300" r:id="rId65"/>
    <p:sldId id="301" r:id="rId66"/>
    <p:sldId id="304" r:id="rId67"/>
    <p:sldId id="305" r:id="rId68"/>
  </p:sldIdLst>
  <p:sldSz cx="9144000" cy="6858000" type="screen4x3"/>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000000"/>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D36F0B-3C7C-46B8-81FE-3DEA56F88AAC}" type="doc">
      <dgm:prSet loTypeId="urn:microsoft.com/office/officeart/2005/8/layout/arrow2" loCatId="process" qsTypeId="urn:microsoft.com/office/officeart/2005/8/quickstyle/simple1" qsCatId="simple" csTypeId="urn:microsoft.com/office/officeart/2005/8/colors/accent1_2" csCatId="accent1" phldr="1"/>
      <dgm:spPr/>
    </dgm:pt>
    <dgm:pt modelId="{3BD7861D-8DEC-422A-8437-15600162BE92}">
      <dgm:prSet phldrT="[Texto]" custT="1"/>
      <dgm:spPr/>
      <dgm:t>
        <a:bodyPr/>
        <a:lstStyle/>
        <a:p>
          <a:pPr algn="ctr"/>
          <a:r>
            <a:rPr lang="es-CO" sz="2400" dirty="0"/>
            <a:t>Inicio programa:</a:t>
          </a:r>
        </a:p>
        <a:p>
          <a:pPr algn="ctr"/>
          <a:r>
            <a:rPr lang="es-CO" sz="2400" dirty="0"/>
            <a:t>2002</a:t>
          </a:r>
        </a:p>
      </dgm:t>
    </dgm:pt>
    <dgm:pt modelId="{1CAA78F3-378B-4C64-8F56-4B74B511B053}" type="parTrans" cxnId="{BE786042-B174-4823-867F-A65DD67AB9EC}">
      <dgm:prSet/>
      <dgm:spPr/>
      <dgm:t>
        <a:bodyPr/>
        <a:lstStyle/>
        <a:p>
          <a:endParaRPr lang="es-CO"/>
        </a:p>
      </dgm:t>
    </dgm:pt>
    <dgm:pt modelId="{E6050FCF-114F-44A8-BA83-590F03525CF3}" type="sibTrans" cxnId="{BE786042-B174-4823-867F-A65DD67AB9EC}">
      <dgm:prSet/>
      <dgm:spPr/>
      <dgm:t>
        <a:bodyPr/>
        <a:lstStyle/>
        <a:p>
          <a:endParaRPr lang="es-CO"/>
        </a:p>
      </dgm:t>
    </dgm:pt>
    <dgm:pt modelId="{0B060FB5-FF32-4D06-B4E5-217C4F456A8F}">
      <dgm:prSet phldrT="[Texto]" custT="1"/>
      <dgm:spPr/>
      <dgm:t>
        <a:bodyPr/>
        <a:lstStyle/>
        <a:p>
          <a:pPr algn="ctr"/>
          <a:r>
            <a:rPr lang="es-CO" sz="2400" dirty="0"/>
            <a:t>Instituciones: 2.260</a:t>
          </a:r>
        </a:p>
      </dgm:t>
    </dgm:pt>
    <dgm:pt modelId="{4195C99C-7572-47F2-A1B8-204CD6450843}" type="parTrans" cxnId="{876C8905-DE08-484C-AC8D-84520F351C05}">
      <dgm:prSet/>
      <dgm:spPr/>
      <dgm:t>
        <a:bodyPr/>
        <a:lstStyle/>
        <a:p>
          <a:endParaRPr lang="es-CO"/>
        </a:p>
      </dgm:t>
    </dgm:pt>
    <dgm:pt modelId="{26D451C2-D6C9-42C5-99B6-C5456222453B}" type="sibTrans" cxnId="{876C8905-DE08-484C-AC8D-84520F351C05}">
      <dgm:prSet/>
      <dgm:spPr/>
      <dgm:t>
        <a:bodyPr/>
        <a:lstStyle/>
        <a:p>
          <a:endParaRPr lang="es-CO"/>
        </a:p>
      </dgm:t>
    </dgm:pt>
    <dgm:pt modelId="{82658D52-5085-473E-BD67-1CF087779645}" type="pres">
      <dgm:prSet presAssocID="{BED36F0B-3C7C-46B8-81FE-3DEA56F88AAC}" presName="arrowDiagram" presStyleCnt="0">
        <dgm:presLayoutVars>
          <dgm:chMax val="5"/>
          <dgm:dir/>
          <dgm:resizeHandles val="exact"/>
        </dgm:presLayoutVars>
      </dgm:prSet>
      <dgm:spPr/>
    </dgm:pt>
    <dgm:pt modelId="{379696AE-547D-45F5-8F30-553365FDDE00}" type="pres">
      <dgm:prSet presAssocID="{BED36F0B-3C7C-46B8-81FE-3DEA56F88AAC}" presName="arrow" presStyleLbl="bgShp" presStyleIdx="0" presStyleCnt="1">
        <dgm:style>
          <a:lnRef idx="0">
            <a:schemeClr val="accent3"/>
          </a:lnRef>
          <a:fillRef idx="3">
            <a:schemeClr val="accent3"/>
          </a:fillRef>
          <a:effectRef idx="3">
            <a:schemeClr val="accent3"/>
          </a:effectRef>
          <a:fontRef idx="minor">
            <a:schemeClr val="lt1"/>
          </a:fontRef>
        </dgm:style>
      </dgm:prSet>
      <dgm:spPr/>
    </dgm:pt>
    <dgm:pt modelId="{35DF0BE4-74A7-4401-83B0-3474015CDB4D}" type="pres">
      <dgm:prSet presAssocID="{BED36F0B-3C7C-46B8-81FE-3DEA56F88AAC}" presName="arrowDiagram2" presStyleCnt="0"/>
      <dgm:spPr/>
    </dgm:pt>
    <dgm:pt modelId="{1AD6C5A6-426C-4C06-ABF9-3D36709630A4}" type="pres">
      <dgm:prSet presAssocID="{3BD7861D-8DEC-422A-8437-15600162BE92}" presName="bullet2a" presStyleLbl="node1" presStyleIdx="0" presStyleCnt="2">
        <dgm:style>
          <a:lnRef idx="0">
            <a:schemeClr val="accent5"/>
          </a:lnRef>
          <a:fillRef idx="3">
            <a:schemeClr val="accent5"/>
          </a:fillRef>
          <a:effectRef idx="3">
            <a:schemeClr val="accent5"/>
          </a:effectRef>
          <a:fontRef idx="minor">
            <a:schemeClr val="lt1"/>
          </a:fontRef>
        </dgm:style>
      </dgm:prSet>
      <dgm:spPr/>
    </dgm:pt>
    <dgm:pt modelId="{F2C110FE-C4CD-4031-8268-7AA95373CDEE}" type="pres">
      <dgm:prSet presAssocID="{3BD7861D-8DEC-422A-8437-15600162BE92}" presName="textBox2a" presStyleLbl="revTx" presStyleIdx="0" presStyleCnt="2" custScaleX="142791" custScaleY="55116" custLinFactNeighborX="9377" custLinFactNeighborY="-1969">
        <dgm:presLayoutVars>
          <dgm:bulletEnabled val="1"/>
        </dgm:presLayoutVars>
      </dgm:prSet>
      <dgm:spPr/>
      <dgm:t>
        <a:bodyPr/>
        <a:lstStyle/>
        <a:p>
          <a:endParaRPr lang="es-CO"/>
        </a:p>
      </dgm:t>
    </dgm:pt>
    <dgm:pt modelId="{094C9D43-423C-4647-8FA6-DEFDF0700F3E}" type="pres">
      <dgm:prSet presAssocID="{0B060FB5-FF32-4D06-B4E5-217C4F456A8F}" presName="bullet2b" presStyleLbl="node1" presStyleIdx="1" presStyleCnt="2">
        <dgm:style>
          <a:lnRef idx="0">
            <a:schemeClr val="accent5"/>
          </a:lnRef>
          <a:fillRef idx="3">
            <a:schemeClr val="accent5"/>
          </a:fillRef>
          <a:effectRef idx="3">
            <a:schemeClr val="accent5"/>
          </a:effectRef>
          <a:fontRef idx="minor">
            <a:schemeClr val="lt1"/>
          </a:fontRef>
        </dgm:style>
      </dgm:prSet>
      <dgm:spPr/>
    </dgm:pt>
    <dgm:pt modelId="{2D0F022C-CE78-417F-8367-8C5B367A8995}" type="pres">
      <dgm:prSet presAssocID="{0B060FB5-FF32-4D06-B4E5-217C4F456A8F}" presName="textBox2b" presStyleLbl="revTx" presStyleIdx="1" presStyleCnt="2" custScaleX="106216" custScaleY="20067" custLinFactNeighborX="-14757" custLinFactNeighborY="-23309">
        <dgm:presLayoutVars>
          <dgm:bulletEnabled val="1"/>
        </dgm:presLayoutVars>
      </dgm:prSet>
      <dgm:spPr/>
      <dgm:t>
        <a:bodyPr/>
        <a:lstStyle/>
        <a:p>
          <a:endParaRPr lang="es-CO"/>
        </a:p>
      </dgm:t>
    </dgm:pt>
  </dgm:ptLst>
  <dgm:cxnLst>
    <dgm:cxn modelId="{92940611-B2F8-4420-973A-3DBE685EC49B}" type="presOf" srcId="{3BD7861D-8DEC-422A-8437-15600162BE92}" destId="{F2C110FE-C4CD-4031-8268-7AA95373CDEE}" srcOrd="0" destOrd="0" presId="urn:microsoft.com/office/officeart/2005/8/layout/arrow2"/>
    <dgm:cxn modelId="{876C8905-DE08-484C-AC8D-84520F351C05}" srcId="{BED36F0B-3C7C-46B8-81FE-3DEA56F88AAC}" destId="{0B060FB5-FF32-4D06-B4E5-217C4F456A8F}" srcOrd="1" destOrd="0" parTransId="{4195C99C-7572-47F2-A1B8-204CD6450843}" sibTransId="{26D451C2-D6C9-42C5-99B6-C5456222453B}"/>
    <dgm:cxn modelId="{AD27BD18-B467-4E7F-A90D-1EB16DE613FB}" type="presOf" srcId="{BED36F0B-3C7C-46B8-81FE-3DEA56F88AAC}" destId="{82658D52-5085-473E-BD67-1CF087779645}" srcOrd="0" destOrd="0" presId="urn:microsoft.com/office/officeart/2005/8/layout/arrow2"/>
    <dgm:cxn modelId="{2E78B173-FB1B-46F2-BBFB-F6012D66DDD6}" type="presOf" srcId="{0B060FB5-FF32-4D06-B4E5-217C4F456A8F}" destId="{2D0F022C-CE78-417F-8367-8C5B367A8995}" srcOrd="0" destOrd="0" presId="urn:microsoft.com/office/officeart/2005/8/layout/arrow2"/>
    <dgm:cxn modelId="{BE786042-B174-4823-867F-A65DD67AB9EC}" srcId="{BED36F0B-3C7C-46B8-81FE-3DEA56F88AAC}" destId="{3BD7861D-8DEC-422A-8437-15600162BE92}" srcOrd="0" destOrd="0" parTransId="{1CAA78F3-378B-4C64-8F56-4B74B511B053}" sibTransId="{E6050FCF-114F-44A8-BA83-590F03525CF3}"/>
    <dgm:cxn modelId="{F7878EA4-4FD3-4C0C-BE27-71AF81C222F7}" type="presParOf" srcId="{82658D52-5085-473E-BD67-1CF087779645}" destId="{379696AE-547D-45F5-8F30-553365FDDE00}" srcOrd="0" destOrd="0" presId="urn:microsoft.com/office/officeart/2005/8/layout/arrow2"/>
    <dgm:cxn modelId="{9C36B055-0A76-4078-A57E-7893CD157B02}" type="presParOf" srcId="{82658D52-5085-473E-BD67-1CF087779645}" destId="{35DF0BE4-74A7-4401-83B0-3474015CDB4D}" srcOrd="1" destOrd="0" presId="urn:microsoft.com/office/officeart/2005/8/layout/arrow2"/>
    <dgm:cxn modelId="{68BA78E9-ADDB-4E81-A2BE-5D8D2E62938D}" type="presParOf" srcId="{35DF0BE4-74A7-4401-83B0-3474015CDB4D}" destId="{1AD6C5A6-426C-4C06-ABF9-3D36709630A4}" srcOrd="0" destOrd="0" presId="urn:microsoft.com/office/officeart/2005/8/layout/arrow2"/>
    <dgm:cxn modelId="{73A44721-E4D6-4587-9026-436D2072710D}" type="presParOf" srcId="{35DF0BE4-74A7-4401-83B0-3474015CDB4D}" destId="{F2C110FE-C4CD-4031-8268-7AA95373CDEE}" srcOrd="1" destOrd="0" presId="urn:microsoft.com/office/officeart/2005/8/layout/arrow2"/>
    <dgm:cxn modelId="{A7B43A3A-6B69-49A9-A8F4-99E77FDCC43C}" type="presParOf" srcId="{35DF0BE4-74A7-4401-83B0-3474015CDB4D}" destId="{094C9D43-423C-4647-8FA6-DEFDF0700F3E}" srcOrd="2" destOrd="0" presId="urn:microsoft.com/office/officeart/2005/8/layout/arrow2"/>
    <dgm:cxn modelId="{8949C544-4B9F-4DD1-AE13-7141D21168CB}" type="presParOf" srcId="{35DF0BE4-74A7-4401-83B0-3474015CDB4D}" destId="{2D0F022C-CE78-417F-8367-8C5B367A8995}" srcOrd="3"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49D3C7F-FDA8-4932-BFC2-E38E7C3414ED}" type="doc">
      <dgm:prSet loTypeId="urn:microsoft.com/office/officeart/2005/8/layout/hList1" loCatId="list" qsTypeId="urn:microsoft.com/office/officeart/2005/8/quickstyle/simple5" qsCatId="simple" csTypeId="urn:microsoft.com/office/officeart/2005/8/colors/colorful5" csCatId="colorful" phldr="1"/>
      <dgm:spPr/>
      <dgm:t>
        <a:bodyPr/>
        <a:lstStyle/>
        <a:p>
          <a:endParaRPr lang="es-CO"/>
        </a:p>
      </dgm:t>
    </dgm:pt>
    <dgm:pt modelId="{26C627DD-1E8A-475E-B250-A86B586D66C3}">
      <dgm:prSet phldrT="[Texto]" custT="1"/>
      <dgm:spPr/>
      <dgm:t>
        <a:bodyPr/>
        <a:lstStyle/>
        <a:p>
          <a:r>
            <a:rPr lang="es-CO" sz="2400" b="1" dirty="0"/>
            <a:t>2015</a:t>
          </a:r>
        </a:p>
      </dgm:t>
    </dgm:pt>
    <dgm:pt modelId="{FBE1942C-E81D-4F88-B7F1-46C7E277FD19}" type="parTrans" cxnId="{90D8D320-BFFA-4D50-BE87-BEB14B639420}">
      <dgm:prSet/>
      <dgm:spPr/>
      <dgm:t>
        <a:bodyPr/>
        <a:lstStyle/>
        <a:p>
          <a:endParaRPr lang="es-CO"/>
        </a:p>
      </dgm:t>
    </dgm:pt>
    <dgm:pt modelId="{6B6B4684-71D3-4EEA-B656-D87B58AD1B4F}" type="sibTrans" cxnId="{90D8D320-BFFA-4D50-BE87-BEB14B639420}">
      <dgm:prSet/>
      <dgm:spPr/>
      <dgm:t>
        <a:bodyPr/>
        <a:lstStyle/>
        <a:p>
          <a:endParaRPr lang="es-CO"/>
        </a:p>
      </dgm:t>
    </dgm:pt>
    <dgm:pt modelId="{768DC60F-4C31-4FCE-9581-AB9F2560DC61}">
      <dgm:prSet phldrT="[Texto]"/>
      <dgm:spPr/>
      <dgm:t>
        <a:bodyPr/>
        <a:lstStyle/>
        <a:p>
          <a:endParaRPr lang="es-CO" dirty="0"/>
        </a:p>
      </dgm:t>
    </dgm:pt>
    <dgm:pt modelId="{F5D1F66D-EC61-4A71-AE0E-428812B9C4FC}" type="parTrans" cxnId="{9D534809-5FB3-477B-9614-2BED0C861A08}">
      <dgm:prSet/>
      <dgm:spPr/>
      <dgm:t>
        <a:bodyPr/>
        <a:lstStyle/>
        <a:p>
          <a:endParaRPr lang="es-CO"/>
        </a:p>
      </dgm:t>
    </dgm:pt>
    <dgm:pt modelId="{017242E8-6D54-40A9-9226-021A1201BB36}" type="sibTrans" cxnId="{9D534809-5FB3-477B-9614-2BED0C861A08}">
      <dgm:prSet/>
      <dgm:spPr/>
      <dgm:t>
        <a:bodyPr/>
        <a:lstStyle/>
        <a:p>
          <a:endParaRPr lang="es-CO"/>
        </a:p>
      </dgm:t>
    </dgm:pt>
    <dgm:pt modelId="{2D89132C-37FC-4B47-B018-2EF6287CFF8E}">
      <dgm:prSet phldrT="[Texto]"/>
      <dgm:spPr/>
      <dgm:t>
        <a:bodyPr/>
        <a:lstStyle/>
        <a:p>
          <a:r>
            <a:rPr lang="es-CO" b="1" dirty="0"/>
            <a:t>2014 - 2017</a:t>
          </a:r>
        </a:p>
      </dgm:t>
    </dgm:pt>
    <dgm:pt modelId="{8A3BF277-6BFF-4B35-85CE-A8F07C32E849}" type="parTrans" cxnId="{A7BECB1F-1D0A-411E-8EEE-C22B2D29EB79}">
      <dgm:prSet/>
      <dgm:spPr/>
      <dgm:t>
        <a:bodyPr/>
        <a:lstStyle/>
        <a:p>
          <a:endParaRPr lang="es-CO"/>
        </a:p>
      </dgm:t>
    </dgm:pt>
    <dgm:pt modelId="{0839B45B-0475-4B8C-80F5-D8A18E30DFDB}" type="sibTrans" cxnId="{A7BECB1F-1D0A-411E-8EEE-C22B2D29EB79}">
      <dgm:prSet/>
      <dgm:spPr/>
      <dgm:t>
        <a:bodyPr/>
        <a:lstStyle/>
        <a:p>
          <a:endParaRPr lang="es-CO"/>
        </a:p>
      </dgm:t>
    </dgm:pt>
    <dgm:pt modelId="{44ADA7DA-423D-4738-8C0A-E678F4E903A2}">
      <dgm:prSet phldrT="[Texto]"/>
      <dgm:spPr/>
      <dgm:t>
        <a:bodyPr/>
        <a:lstStyle/>
        <a:p>
          <a:r>
            <a:rPr lang="es-CO" dirty="0"/>
            <a:t>Cualificación- atención integral</a:t>
          </a:r>
        </a:p>
      </dgm:t>
    </dgm:pt>
    <dgm:pt modelId="{FD17AE50-5EA7-434C-AC09-409EF60065F9}" type="parTrans" cxnId="{A3C35192-FF01-4DD2-A66C-00B1B14EA13A}">
      <dgm:prSet/>
      <dgm:spPr/>
      <dgm:t>
        <a:bodyPr/>
        <a:lstStyle/>
        <a:p>
          <a:endParaRPr lang="es-CO"/>
        </a:p>
      </dgm:t>
    </dgm:pt>
    <dgm:pt modelId="{CEEAF27E-621E-4CD0-8AA8-AFDE2293FBED}" type="sibTrans" cxnId="{A3C35192-FF01-4DD2-A66C-00B1B14EA13A}">
      <dgm:prSet/>
      <dgm:spPr/>
      <dgm:t>
        <a:bodyPr/>
        <a:lstStyle/>
        <a:p>
          <a:endParaRPr lang="es-CO"/>
        </a:p>
      </dgm:t>
    </dgm:pt>
    <dgm:pt modelId="{5C0E449A-BE25-4019-8B68-BBCE8A88754D}">
      <dgm:prSet/>
      <dgm:spPr/>
      <dgm:t>
        <a:bodyPr/>
        <a:lstStyle/>
        <a:p>
          <a:r>
            <a:rPr lang="es-CO" dirty="0"/>
            <a:t>Dentro de la modalidad de JORNADA ESCOLAR se da inicio al programa ABRAZA LA VIDA, dirigido a las Instituciones Educativas.</a:t>
          </a:r>
        </a:p>
      </dgm:t>
    </dgm:pt>
    <dgm:pt modelId="{80A53C8D-4296-4D58-8DCE-228240C0FD2A}" type="parTrans" cxnId="{2740F686-46EF-4237-8A88-DDFE069688EC}">
      <dgm:prSet/>
      <dgm:spPr/>
      <dgm:t>
        <a:bodyPr/>
        <a:lstStyle/>
        <a:p>
          <a:endParaRPr lang="es-CO"/>
        </a:p>
      </dgm:t>
    </dgm:pt>
    <dgm:pt modelId="{D20303B9-B983-4775-8603-710532A0FC35}" type="sibTrans" cxnId="{2740F686-46EF-4237-8A88-DDFE069688EC}">
      <dgm:prSet/>
      <dgm:spPr/>
      <dgm:t>
        <a:bodyPr/>
        <a:lstStyle/>
        <a:p>
          <a:endParaRPr lang="es-CO"/>
        </a:p>
      </dgm:t>
    </dgm:pt>
    <dgm:pt modelId="{FC120E90-0650-4D88-BC8C-255EE20C3E43}">
      <dgm:prSet/>
      <dgm:spPr/>
      <dgm:t>
        <a:bodyPr/>
        <a:lstStyle/>
        <a:p>
          <a:r>
            <a:rPr lang="es-CO" dirty="0"/>
            <a:t>Jornadas divertidas, </a:t>
          </a:r>
          <a:r>
            <a:rPr lang="es-CO" dirty="0" err="1"/>
            <a:t>bibliojornadas</a:t>
          </a:r>
          <a:r>
            <a:rPr lang="es-CO" dirty="0"/>
            <a:t>, Abraza la Vida- jornada escolar complementaria</a:t>
          </a:r>
        </a:p>
      </dgm:t>
    </dgm:pt>
    <dgm:pt modelId="{030C87C0-7567-4FA3-B514-39A7875B1B7D}" type="parTrans" cxnId="{554F18F7-9E51-43FD-A5A1-D0DA974C44DD}">
      <dgm:prSet/>
      <dgm:spPr/>
      <dgm:t>
        <a:bodyPr/>
        <a:lstStyle/>
        <a:p>
          <a:endParaRPr lang="es-CO"/>
        </a:p>
      </dgm:t>
    </dgm:pt>
    <dgm:pt modelId="{D39A4DFF-C0FE-4EE9-AC11-FBFCBFB958B9}" type="sibTrans" cxnId="{554F18F7-9E51-43FD-A5A1-D0DA974C44DD}">
      <dgm:prSet/>
      <dgm:spPr/>
      <dgm:t>
        <a:bodyPr/>
        <a:lstStyle/>
        <a:p>
          <a:endParaRPr lang="es-CO"/>
        </a:p>
      </dgm:t>
    </dgm:pt>
    <dgm:pt modelId="{0BDDBEED-88C1-4BD2-BDAC-961D9B9CA74D}" type="pres">
      <dgm:prSet presAssocID="{C49D3C7F-FDA8-4932-BFC2-E38E7C3414ED}" presName="Name0" presStyleCnt="0">
        <dgm:presLayoutVars>
          <dgm:dir/>
          <dgm:animLvl val="lvl"/>
          <dgm:resizeHandles val="exact"/>
        </dgm:presLayoutVars>
      </dgm:prSet>
      <dgm:spPr/>
      <dgm:t>
        <a:bodyPr/>
        <a:lstStyle/>
        <a:p>
          <a:endParaRPr lang="es-CO"/>
        </a:p>
      </dgm:t>
    </dgm:pt>
    <dgm:pt modelId="{2F5836C1-C513-4EFA-9AC7-844AC10240F0}" type="pres">
      <dgm:prSet presAssocID="{26C627DD-1E8A-475E-B250-A86B586D66C3}" presName="composite" presStyleCnt="0"/>
      <dgm:spPr/>
    </dgm:pt>
    <dgm:pt modelId="{C116C992-2622-47A0-B244-EBA610F4AD3F}" type="pres">
      <dgm:prSet presAssocID="{26C627DD-1E8A-475E-B250-A86B586D66C3}" presName="parTx" presStyleLbl="alignNode1" presStyleIdx="0" presStyleCnt="2">
        <dgm:presLayoutVars>
          <dgm:chMax val="0"/>
          <dgm:chPref val="0"/>
          <dgm:bulletEnabled val="1"/>
        </dgm:presLayoutVars>
      </dgm:prSet>
      <dgm:spPr/>
      <dgm:t>
        <a:bodyPr/>
        <a:lstStyle/>
        <a:p>
          <a:endParaRPr lang="es-CO"/>
        </a:p>
      </dgm:t>
    </dgm:pt>
    <dgm:pt modelId="{A7AA869E-AAF7-4C5F-9603-9306C858C67E}" type="pres">
      <dgm:prSet presAssocID="{26C627DD-1E8A-475E-B250-A86B586D66C3}" presName="desTx" presStyleLbl="alignAccFollowNode1" presStyleIdx="0" presStyleCnt="2">
        <dgm:presLayoutVars>
          <dgm:bulletEnabled val="1"/>
        </dgm:presLayoutVars>
      </dgm:prSet>
      <dgm:spPr/>
      <dgm:t>
        <a:bodyPr/>
        <a:lstStyle/>
        <a:p>
          <a:endParaRPr lang="es-CO"/>
        </a:p>
      </dgm:t>
    </dgm:pt>
    <dgm:pt modelId="{89C00895-EB71-4159-A87C-407EA232FD52}" type="pres">
      <dgm:prSet presAssocID="{6B6B4684-71D3-4EEA-B656-D87B58AD1B4F}" presName="space" presStyleCnt="0"/>
      <dgm:spPr/>
    </dgm:pt>
    <dgm:pt modelId="{74F106F4-007B-4136-85DB-A01E66533725}" type="pres">
      <dgm:prSet presAssocID="{2D89132C-37FC-4B47-B018-2EF6287CFF8E}" presName="composite" presStyleCnt="0"/>
      <dgm:spPr/>
    </dgm:pt>
    <dgm:pt modelId="{1B07C717-302F-45B0-8781-285DE317276A}" type="pres">
      <dgm:prSet presAssocID="{2D89132C-37FC-4B47-B018-2EF6287CFF8E}" presName="parTx" presStyleLbl="alignNode1" presStyleIdx="1" presStyleCnt="2">
        <dgm:presLayoutVars>
          <dgm:chMax val="0"/>
          <dgm:chPref val="0"/>
          <dgm:bulletEnabled val="1"/>
        </dgm:presLayoutVars>
      </dgm:prSet>
      <dgm:spPr/>
      <dgm:t>
        <a:bodyPr/>
        <a:lstStyle/>
        <a:p>
          <a:endParaRPr lang="es-CO"/>
        </a:p>
      </dgm:t>
    </dgm:pt>
    <dgm:pt modelId="{3E2FAB8A-02CC-403C-9E61-87539B8C3BA4}" type="pres">
      <dgm:prSet presAssocID="{2D89132C-37FC-4B47-B018-2EF6287CFF8E}" presName="desTx" presStyleLbl="alignAccFollowNode1" presStyleIdx="1" presStyleCnt="2">
        <dgm:presLayoutVars>
          <dgm:bulletEnabled val="1"/>
        </dgm:presLayoutVars>
      </dgm:prSet>
      <dgm:spPr/>
      <dgm:t>
        <a:bodyPr/>
        <a:lstStyle/>
        <a:p>
          <a:endParaRPr lang="es-CO"/>
        </a:p>
      </dgm:t>
    </dgm:pt>
  </dgm:ptLst>
  <dgm:cxnLst>
    <dgm:cxn modelId="{A7308247-C4DE-479B-B8A0-35C10E00D3E4}" type="presOf" srcId="{768DC60F-4C31-4FCE-9581-AB9F2560DC61}" destId="{A7AA869E-AAF7-4C5F-9603-9306C858C67E}" srcOrd="0" destOrd="0" presId="urn:microsoft.com/office/officeart/2005/8/layout/hList1"/>
    <dgm:cxn modelId="{639E44FE-8063-4819-970E-1DB06C7197AB}" type="presOf" srcId="{44ADA7DA-423D-4738-8C0A-E678F4E903A2}" destId="{3E2FAB8A-02CC-403C-9E61-87539B8C3BA4}" srcOrd="0" destOrd="0" presId="urn:microsoft.com/office/officeart/2005/8/layout/hList1"/>
    <dgm:cxn modelId="{FBDB1BF5-AEFB-41A5-825D-CB3E7336C644}" type="presOf" srcId="{C49D3C7F-FDA8-4932-BFC2-E38E7C3414ED}" destId="{0BDDBEED-88C1-4BD2-BDAC-961D9B9CA74D}" srcOrd="0" destOrd="0" presId="urn:microsoft.com/office/officeart/2005/8/layout/hList1"/>
    <dgm:cxn modelId="{554F18F7-9E51-43FD-A5A1-D0DA974C44DD}" srcId="{2D89132C-37FC-4B47-B018-2EF6287CFF8E}" destId="{FC120E90-0650-4D88-BC8C-255EE20C3E43}" srcOrd="1" destOrd="0" parTransId="{030C87C0-7567-4FA3-B514-39A7875B1B7D}" sibTransId="{D39A4DFF-C0FE-4EE9-AC11-FBFCBFB958B9}"/>
    <dgm:cxn modelId="{90D8D320-BFFA-4D50-BE87-BEB14B639420}" srcId="{C49D3C7F-FDA8-4932-BFC2-E38E7C3414ED}" destId="{26C627DD-1E8A-475E-B250-A86B586D66C3}" srcOrd="0" destOrd="0" parTransId="{FBE1942C-E81D-4F88-B7F1-46C7E277FD19}" sibTransId="{6B6B4684-71D3-4EEA-B656-D87B58AD1B4F}"/>
    <dgm:cxn modelId="{2740F686-46EF-4237-8A88-DDFE069688EC}" srcId="{26C627DD-1E8A-475E-B250-A86B586D66C3}" destId="{5C0E449A-BE25-4019-8B68-BBCE8A88754D}" srcOrd="1" destOrd="0" parTransId="{80A53C8D-4296-4D58-8DCE-228240C0FD2A}" sibTransId="{D20303B9-B983-4775-8603-710532A0FC35}"/>
    <dgm:cxn modelId="{9D534809-5FB3-477B-9614-2BED0C861A08}" srcId="{26C627DD-1E8A-475E-B250-A86B586D66C3}" destId="{768DC60F-4C31-4FCE-9581-AB9F2560DC61}" srcOrd="0" destOrd="0" parTransId="{F5D1F66D-EC61-4A71-AE0E-428812B9C4FC}" sibTransId="{017242E8-6D54-40A9-9226-021A1201BB36}"/>
    <dgm:cxn modelId="{35A52298-5595-4829-947A-250C3B9423F1}" type="presOf" srcId="{2D89132C-37FC-4B47-B018-2EF6287CFF8E}" destId="{1B07C717-302F-45B0-8781-285DE317276A}" srcOrd="0" destOrd="0" presId="urn:microsoft.com/office/officeart/2005/8/layout/hList1"/>
    <dgm:cxn modelId="{A3C35192-FF01-4DD2-A66C-00B1B14EA13A}" srcId="{2D89132C-37FC-4B47-B018-2EF6287CFF8E}" destId="{44ADA7DA-423D-4738-8C0A-E678F4E903A2}" srcOrd="0" destOrd="0" parTransId="{FD17AE50-5EA7-434C-AC09-409EF60065F9}" sibTransId="{CEEAF27E-621E-4CD0-8AA8-AFDE2293FBED}"/>
    <dgm:cxn modelId="{6EBA42A3-1FA2-49D1-AA0D-401724F8D9A7}" type="presOf" srcId="{5C0E449A-BE25-4019-8B68-BBCE8A88754D}" destId="{A7AA869E-AAF7-4C5F-9603-9306C858C67E}" srcOrd="0" destOrd="1" presId="urn:microsoft.com/office/officeart/2005/8/layout/hList1"/>
    <dgm:cxn modelId="{1888AE6F-F20B-4780-A814-8CFD86EF4EF0}" type="presOf" srcId="{26C627DD-1E8A-475E-B250-A86B586D66C3}" destId="{C116C992-2622-47A0-B244-EBA610F4AD3F}" srcOrd="0" destOrd="0" presId="urn:microsoft.com/office/officeart/2005/8/layout/hList1"/>
    <dgm:cxn modelId="{A7BECB1F-1D0A-411E-8EEE-C22B2D29EB79}" srcId="{C49D3C7F-FDA8-4932-BFC2-E38E7C3414ED}" destId="{2D89132C-37FC-4B47-B018-2EF6287CFF8E}" srcOrd="1" destOrd="0" parTransId="{8A3BF277-6BFF-4B35-85CE-A8F07C32E849}" sibTransId="{0839B45B-0475-4B8C-80F5-D8A18E30DFDB}"/>
    <dgm:cxn modelId="{20F78FED-66C0-4009-8A07-F5B4315AEDAE}" type="presOf" srcId="{FC120E90-0650-4D88-BC8C-255EE20C3E43}" destId="{3E2FAB8A-02CC-403C-9E61-87539B8C3BA4}" srcOrd="0" destOrd="1" presId="urn:microsoft.com/office/officeart/2005/8/layout/hList1"/>
    <dgm:cxn modelId="{7D039BAE-BA5E-4F5B-B063-038BAE501289}" type="presParOf" srcId="{0BDDBEED-88C1-4BD2-BDAC-961D9B9CA74D}" destId="{2F5836C1-C513-4EFA-9AC7-844AC10240F0}" srcOrd="0" destOrd="0" presId="urn:microsoft.com/office/officeart/2005/8/layout/hList1"/>
    <dgm:cxn modelId="{DF877456-3968-446D-AF3A-68BB728F3353}" type="presParOf" srcId="{2F5836C1-C513-4EFA-9AC7-844AC10240F0}" destId="{C116C992-2622-47A0-B244-EBA610F4AD3F}" srcOrd="0" destOrd="0" presId="urn:microsoft.com/office/officeart/2005/8/layout/hList1"/>
    <dgm:cxn modelId="{F43F7BAF-CBF9-425E-8DD3-3BCABD52862B}" type="presParOf" srcId="{2F5836C1-C513-4EFA-9AC7-844AC10240F0}" destId="{A7AA869E-AAF7-4C5F-9603-9306C858C67E}" srcOrd="1" destOrd="0" presId="urn:microsoft.com/office/officeart/2005/8/layout/hList1"/>
    <dgm:cxn modelId="{F6B83B8F-112C-487C-86FD-D4745A0023E7}" type="presParOf" srcId="{0BDDBEED-88C1-4BD2-BDAC-961D9B9CA74D}" destId="{89C00895-EB71-4159-A87C-407EA232FD52}" srcOrd="1" destOrd="0" presId="urn:microsoft.com/office/officeart/2005/8/layout/hList1"/>
    <dgm:cxn modelId="{C14A8717-C1A3-405F-83B6-B3F90ACE0265}" type="presParOf" srcId="{0BDDBEED-88C1-4BD2-BDAC-961D9B9CA74D}" destId="{74F106F4-007B-4136-85DB-A01E66533725}" srcOrd="2" destOrd="0" presId="urn:microsoft.com/office/officeart/2005/8/layout/hList1"/>
    <dgm:cxn modelId="{3F8734BC-F6F8-42AF-8582-FD13BF02E9C5}" type="presParOf" srcId="{74F106F4-007B-4136-85DB-A01E66533725}" destId="{1B07C717-302F-45B0-8781-285DE317276A}" srcOrd="0" destOrd="0" presId="urn:microsoft.com/office/officeart/2005/8/layout/hList1"/>
    <dgm:cxn modelId="{578D1D4A-F1D9-4C8F-B37E-04E65E1BE6BB}" type="presParOf" srcId="{74F106F4-007B-4136-85DB-A01E66533725}" destId="{3E2FAB8A-02CC-403C-9E61-87539B8C3BA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0696661-2311-4CE9-ABBE-B5FCBD4E1F0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es-CO"/>
        </a:p>
      </dgm:t>
    </dgm:pt>
    <dgm:pt modelId="{7500E30A-E735-4FED-8EF7-A820B6919037}">
      <dgm:prSet phldrT="[Texto]"/>
      <dgm:spPr/>
      <dgm:t>
        <a:bodyPr/>
        <a:lstStyle/>
        <a:p>
          <a:r>
            <a:rPr lang="es-CO" b="1" dirty="0"/>
            <a:t>Programa Cualificación</a:t>
          </a:r>
          <a:endParaRPr lang="es-CO" dirty="0"/>
        </a:p>
      </dgm:t>
    </dgm:pt>
    <dgm:pt modelId="{52C5CB50-DE11-4188-A8A4-04523859F9BA}" type="parTrans" cxnId="{FF631B8D-FE72-4BE6-8DD2-1D0B1AA0ADB0}">
      <dgm:prSet/>
      <dgm:spPr/>
      <dgm:t>
        <a:bodyPr/>
        <a:lstStyle/>
        <a:p>
          <a:endParaRPr lang="es-CO"/>
        </a:p>
      </dgm:t>
    </dgm:pt>
    <dgm:pt modelId="{5E8D4723-FF61-41DF-82AF-F9B0E50755DA}" type="sibTrans" cxnId="{FF631B8D-FE72-4BE6-8DD2-1D0B1AA0ADB0}">
      <dgm:prSet/>
      <dgm:spPr/>
      <dgm:t>
        <a:bodyPr/>
        <a:lstStyle/>
        <a:p>
          <a:endParaRPr lang="es-CO"/>
        </a:p>
      </dgm:t>
    </dgm:pt>
    <dgm:pt modelId="{7C80EF72-4D92-4554-8BDC-37938B0929FB}">
      <dgm:prSet phldrT="[Texto]"/>
      <dgm:spPr/>
      <dgm:t>
        <a:bodyPr/>
        <a:lstStyle/>
        <a:p>
          <a:pPr algn="just"/>
          <a:r>
            <a:rPr lang="es-CO" b="0" i="0" dirty="0"/>
            <a:t>El programa de atención a la primera infancia CUALIFICACIÓN de Comfenalco Tolima, es un programa que trabaja en pro de una mejor calidad de vida de los niños y niñas que asisten a los HCB, para lo cual se suscribe convenio con ICBF.</a:t>
          </a:r>
          <a:endParaRPr lang="es-CO" dirty="0"/>
        </a:p>
      </dgm:t>
    </dgm:pt>
    <dgm:pt modelId="{37ACA129-D3EA-41C3-A393-CB721EC7AE6C}" type="parTrans" cxnId="{846AC097-2B0D-420D-8E1C-2FB6D94B174F}">
      <dgm:prSet/>
      <dgm:spPr/>
      <dgm:t>
        <a:bodyPr/>
        <a:lstStyle/>
        <a:p>
          <a:endParaRPr lang="es-CO"/>
        </a:p>
      </dgm:t>
    </dgm:pt>
    <dgm:pt modelId="{A9E47A13-8A00-4578-A2C1-50F68B10D714}" type="sibTrans" cxnId="{846AC097-2B0D-420D-8E1C-2FB6D94B174F}">
      <dgm:prSet/>
      <dgm:spPr/>
      <dgm:t>
        <a:bodyPr/>
        <a:lstStyle/>
        <a:p>
          <a:endParaRPr lang="es-CO"/>
        </a:p>
      </dgm:t>
    </dgm:pt>
    <dgm:pt modelId="{C9C81F52-EAE1-4ED3-B468-07990588334D}">
      <dgm:prSet phldrT="[Texto]"/>
      <dgm:spPr/>
      <dgm:t>
        <a:bodyPr/>
        <a:lstStyle/>
        <a:p>
          <a:r>
            <a:rPr lang="es-CO" b="1" dirty="0"/>
            <a:t>Atención Integral</a:t>
          </a:r>
          <a:endParaRPr lang="es-CO" dirty="0"/>
        </a:p>
      </dgm:t>
    </dgm:pt>
    <dgm:pt modelId="{3B5B7D1D-69CB-4F2F-8B8A-FCBE5D1342AA}" type="parTrans" cxnId="{1EA2CB08-DD35-463B-AC59-4E7ABC9A9211}">
      <dgm:prSet/>
      <dgm:spPr/>
      <dgm:t>
        <a:bodyPr/>
        <a:lstStyle/>
        <a:p>
          <a:endParaRPr lang="es-CO"/>
        </a:p>
      </dgm:t>
    </dgm:pt>
    <dgm:pt modelId="{ABA71A0F-72C5-4911-9F45-9FBDC63C8531}" type="sibTrans" cxnId="{1EA2CB08-DD35-463B-AC59-4E7ABC9A9211}">
      <dgm:prSet/>
      <dgm:spPr/>
      <dgm:t>
        <a:bodyPr/>
        <a:lstStyle/>
        <a:p>
          <a:endParaRPr lang="es-CO"/>
        </a:p>
      </dgm:t>
    </dgm:pt>
    <dgm:pt modelId="{2C6D4EA3-A519-49DE-92A6-3C461C085CEE}">
      <dgm:prSet phldrT="[Texto]" custT="1"/>
      <dgm:spPr/>
      <dgm:t>
        <a:bodyPr/>
        <a:lstStyle/>
        <a:p>
          <a:r>
            <a:rPr kumimoji="0" lang="es-CO" sz="1400" b="0" i="0" u="none" strike="noStrike" cap="none" normalizeH="0" baseline="0" dirty="0">
              <a:ln>
                <a:noFill/>
              </a:ln>
              <a:solidFill>
                <a:schemeClr val="tx1"/>
              </a:solidFill>
              <a:effectLst/>
              <a:ea typeface="Calibri" pitchFamily="34" charset="0"/>
              <a:cs typeface="Arial" pitchFamily="34" charset="0"/>
            </a:rPr>
            <a:t>El desarrollo de los programas de Atención Integral a la Niñez se articulan integralmente con los objetivos que rigen el marco de la Política Pública de Primera Infancia.</a:t>
          </a:r>
          <a:endParaRPr lang="es-CO" sz="1400" dirty="0"/>
        </a:p>
      </dgm:t>
    </dgm:pt>
    <dgm:pt modelId="{7E314233-288D-4C45-A62E-C366A6BBF873}" type="parTrans" cxnId="{EDE22D0F-163E-48B0-85CD-1A4C99326B28}">
      <dgm:prSet/>
      <dgm:spPr/>
      <dgm:t>
        <a:bodyPr/>
        <a:lstStyle/>
        <a:p>
          <a:endParaRPr lang="es-CO"/>
        </a:p>
      </dgm:t>
    </dgm:pt>
    <dgm:pt modelId="{8AA4944A-86CF-4881-87CA-C994D9BC14F9}" type="sibTrans" cxnId="{EDE22D0F-163E-48B0-85CD-1A4C99326B28}">
      <dgm:prSet/>
      <dgm:spPr/>
      <dgm:t>
        <a:bodyPr/>
        <a:lstStyle/>
        <a:p>
          <a:endParaRPr lang="es-CO"/>
        </a:p>
      </dgm:t>
    </dgm:pt>
    <dgm:pt modelId="{74219D75-EE9D-4064-A064-1626641FDBDF}">
      <dgm:prSet phldrT="[Texto]"/>
      <dgm:spPr/>
      <dgm:t>
        <a:bodyPr/>
        <a:lstStyle/>
        <a:p>
          <a:r>
            <a:rPr lang="es-CO" b="1" dirty="0"/>
            <a:t>Jornada Escolar Complementaria</a:t>
          </a:r>
          <a:endParaRPr lang="es-CO" dirty="0"/>
        </a:p>
      </dgm:t>
    </dgm:pt>
    <dgm:pt modelId="{F5D6A2FF-BA06-4941-BAED-E4D6F43790CF}" type="parTrans" cxnId="{4213CA83-0CE6-409C-9A96-F0C4A0F6430D}">
      <dgm:prSet/>
      <dgm:spPr/>
      <dgm:t>
        <a:bodyPr/>
        <a:lstStyle/>
        <a:p>
          <a:endParaRPr lang="es-CO"/>
        </a:p>
      </dgm:t>
    </dgm:pt>
    <dgm:pt modelId="{7FA8E506-FD5D-4BEC-AE76-48BDF8BE65AA}" type="sibTrans" cxnId="{4213CA83-0CE6-409C-9A96-F0C4A0F6430D}">
      <dgm:prSet/>
      <dgm:spPr/>
      <dgm:t>
        <a:bodyPr/>
        <a:lstStyle/>
        <a:p>
          <a:endParaRPr lang="es-CO"/>
        </a:p>
      </dgm:t>
    </dgm:pt>
    <dgm:pt modelId="{FDB50077-D4FD-43E2-9C42-43C826E7280C}">
      <dgm:prSet phldrT="[Texto]"/>
      <dgm:spPr/>
      <dgm:t>
        <a:bodyPr/>
        <a:lstStyle/>
        <a:p>
          <a:pPr algn="just"/>
          <a:r>
            <a:rPr lang="es-CO" dirty="0"/>
            <a:t>Comfenalco del Tolima con el fin de coadyuvar en solucionar la problemática existente en la población vulnerable y focalizada de acuerdo con los convenios suscritos, ejecuta los programas para desarrollar competencias de diversa índole en estudiantes y docentes.</a:t>
          </a:r>
        </a:p>
      </dgm:t>
    </dgm:pt>
    <dgm:pt modelId="{BD5F5F3F-71E4-460A-B73C-48C94BB83293}" type="parTrans" cxnId="{4962BEF6-1696-4797-A11F-7524E61B743C}">
      <dgm:prSet/>
      <dgm:spPr/>
      <dgm:t>
        <a:bodyPr/>
        <a:lstStyle/>
        <a:p>
          <a:endParaRPr lang="es-CO"/>
        </a:p>
      </dgm:t>
    </dgm:pt>
    <dgm:pt modelId="{4D73EC26-AD83-475C-826E-8C516CF8E45B}" type="sibTrans" cxnId="{4962BEF6-1696-4797-A11F-7524E61B743C}">
      <dgm:prSet/>
      <dgm:spPr/>
      <dgm:t>
        <a:bodyPr/>
        <a:lstStyle/>
        <a:p>
          <a:endParaRPr lang="es-CO"/>
        </a:p>
      </dgm:t>
    </dgm:pt>
    <dgm:pt modelId="{C1FED651-DDD8-4662-B591-4D2EEC1EE294}" type="pres">
      <dgm:prSet presAssocID="{D0696661-2311-4CE9-ABBE-B5FCBD4E1F0A}" presName="Name0" presStyleCnt="0">
        <dgm:presLayoutVars>
          <dgm:dir/>
          <dgm:animLvl val="lvl"/>
          <dgm:resizeHandles val="exact"/>
        </dgm:presLayoutVars>
      </dgm:prSet>
      <dgm:spPr/>
      <dgm:t>
        <a:bodyPr/>
        <a:lstStyle/>
        <a:p>
          <a:endParaRPr lang="es-CO"/>
        </a:p>
      </dgm:t>
    </dgm:pt>
    <dgm:pt modelId="{054E8B75-3B19-4C7D-BD94-8EF522CC4324}" type="pres">
      <dgm:prSet presAssocID="{7500E30A-E735-4FED-8EF7-A820B6919037}" presName="linNode" presStyleCnt="0"/>
      <dgm:spPr/>
    </dgm:pt>
    <dgm:pt modelId="{7527B4A3-F150-489A-9772-E0B7714CCE56}" type="pres">
      <dgm:prSet presAssocID="{7500E30A-E735-4FED-8EF7-A820B6919037}" presName="parentText" presStyleLbl="node1" presStyleIdx="0" presStyleCnt="3">
        <dgm:presLayoutVars>
          <dgm:chMax val="1"/>
          <dgm:bulletEnabled val="1"/>
        </dgm:presLayoutVars>
      </dgm:prSet>
      <dgm:spPr/>
      <dgm:t>
        <a:bodyPr/>
        <a:lstStyle/>
        <a:p>
          <a:endParaRPr lang="es-CO"/>
        </a:p>
      </dgm:t>
    </dgm:pt>
    <dgm:pt modelId="{ABD9DAB0-D5E1-4924-A728-991E9625CACC}" type="pres">
      <dgm:prSet presAssocID="{7500E30A-E735-4FED-8EF7-A820B6919037}" presName="descendantText" presStyleLbl="alignAccFollowNode1" presStyleIdx="0" presStyleCnt="3">
        <dgm:presLayoutVars>
          <dgm:bulletEnabled val="1"/>
        </dgm:presLayoutVars>
      </dgm:prSet>
      <dgm:spPr/>
      <dgm:t>
        <a:bodyPr/>
        <a:lstStyle/>
        <a:p>
          <a:endParaRPr lang="es-CO"/>
        </a:p>
      </dgm:t>
    </dgm:pt>
    <dgm:pt modelId="{D7C1D276-31C1-416C-B7EE-2044C5FCE64D}" type="pres">
      <dgm:prSet presAssocID="{5E8D4723-FF61-41DF-82AF-F9B0E50755DA}" presName="sp" presStyleCnt="0"/>
      <dgm:spPr/>
    </dgm:pt>
    <dgm:pt modelId="{4CB6EC0C-4925-4D39-A8F4-91644B907F39}" type="pres">
      <dgm:prSet presAssocID="{C9C81F52-EAE1-4ED3-B468-07990588334D}" presName="linNode" presStyleCnt="0"/>
      <dgm:spPr/>
    </dgm:pt>
    <dgm:pt modelId="{C6978FE6-2362-45B1-9F3A-6493E43BB9CB}" type="pres">
      <dgm:prSet presAssocID="{C9C81F52-EAE1-4ED3-B468-07990588334D}" presName="parentText" presStyleLbl="node1" presStyleIdx="1" presStyleCnt="3">
        <dgm:presLayoutVars>
          <dgm:chMax val="1"/>
          <dgm:bulletEnabled val="1"/>
        </dgm:presLayoutVars>
      </dgm:prSet>
      <dgm:spPr/>
      <dgm:t>
        <a:bodyPr/>
        <a:lstStyle/>
        <a:p>
          <a:endParaRPr lang="es-CO"/>
        </a:p>
      </dgm:t>
    </dgm:pt>
    <dgm:pt modelId="{DE8BDA2D-7162-470E-B568-162AC2A30FDD}" type="pres">
      <dgm:prSet presAssocID="{C9C81F52-EAE1-4ED3-B468-07990588334D}" presName="descendantText" presStyleLbl="alignAccFollowNode1" presStyleIdx="1" presStyleCnt="3">
        <dgm:presLayoutVars>
          <dgm:bulletEnabled val="1"/>
        </dgm:presLayoutVars>
      </dgm:prSet>
      <dgm:spPr/>
      <dgm:t>
        <a:bodyPr/>
        <a:lstStyle/>
        <a:p>
          <a:endParaRPr lang="es-CO"/>
        </a:p>
      </dgm:t>
    </dgm:pt>
    <dgm:pt modelId="{F5881C86-27CA-4FCC-BBCF-630D58CFC5E9}" type="pres">
      <dgm:prSet presAssocID="{ABA71A0F-72C5-4911-9F45-9FBDC63C8531}" presName="sp" presStyleCnt="0"/>
      <dgm:spPr/>
    </dgm:pt>
    <dgm:pt modelId="{001FCA6D-D15D-4BF1-8BCE-217EEC636FB5}" type="pres">
      <dgm:prSet presAssocID="{74219D75-EE9D-4064-A064-1626641FDBDF}" presName="linNode" presStyleCnt="0"/>
      <dgm:spPr/>
    </dgm:pt>
    <dgm:pt modelId="{F0303CE6-2072-4BB9-8898-D94103D648A5}" type="pres">
      <dgm:prSet presAssocID="{74219D75-EE9D-4064-A064-1626641FDBDF}" presName="parentText" presStyleLbl="node1" presStyleIdx="2" presStyleCnt="3">
        <dgm:presLayoutVars>
          <dgm:chMax val="1"/>
          <dgm:bulletEnabled val="1"/>
        </dgm:presLayoutVars>
      </dgm:prSet>
      <dgm:spPr/>
      <dgm:t>
        <a:bodyPr/>
        <a:lstStyle/>
        <a:p>
          <a:endParaRPr lang="es-CO"/>
        </a:p>
      </dgm:t>
    </dgm:pt>
    <dgm:pt modelId="{B614467D-37B9-48B2-98A1-2D29C618442C}" type="pres">
      <dgm:prSet presAssocID="{74219D75-EE9D-4064-A064-1626641FDBDF}" presName="descendantText" presStyleLbl="alignAccFollowNode1" presStyleIdx="2" presStyleCnt="3">
        <dgm:presLayoutVars>
          <dgm:bulletEnabled val="1"/>
        </dgm:presLayoutVars>
      </dgm:prSet>
      <dgm:spPr/>
      <dgm:t>
        <a:bodyPr/>
        <a:lstStyle/>
        <a:p>
          <a:endParaRPr lang="es-CO"/>
        </a:p>
      </dgm:t>
    </dgm:pt>
  </dgm:ptLst>
  <dgm:cxnLst>
    <dgm:cxn modelId="{3BCF5573-43CA-4FD1-9422-F665B5C98127}" type="presOf" srcId="{74219D75-EE9D-4064-A064-1626641FDBDF}" destId="{F0303CE6-2072-4BB9-8898-D94103D648A5}" srcOrd="0" destOrd="0" presId="urn:microsoft.com/office/officeart/2005/8/layout/vList5"/>
    <dgm:cxn modelId="{4213CA83-0CE6-409C-9A96-F0C4A0F6430D}" srcId="{D0696661-2311-4CE9-ABBE-B5FCBD4E1F0A}" destId="{74219D75-EE9D-4064-A064-1626641FDBDF}" srcOrd="2" destOrd="0" parTransId="{F5D6A2FF-BA06-4941-BAED-E4D6F43790CF}" sibTransId="{7FA8E506-FD5D-4BEC-AE76-48BDF8BE65AA}"/>
    <dgm:cxn modelId="{EDE22D0F-163E-48B0-85CD-1A4C99326B28}" srcId="{C9C81F52-EAE1-4ED3-B468-07990588334D}" destId="{2C6D4EA3-A519-49DE-92A6-3C461C085CEE}" srcOrd="0" destOrd="0" parTransId="{7E314233-288D-4C45-A62E-C366A6BBF873}" sibTransId="{8AA4944A-86CF-4881-87CA-C994D9BC14F9}"/>
    <dgm:cxn modelId="{1EA2CB08-DD35-463B-AC59-4E7ABC9A9211}" srcId="{D0696661-2311-4CE9-ABBE-B5FCBD4E1F0A}" destId="{C9C81F52-EAE1-4ED3-B468-07990588334D}" srcOrd="1" destOrd="0" parTransId="{3B5B7D1D-69CB-4F2F-8B8A-FCBE5D1342AA}" sibTransId="{ABA71A0F-72C5-4911-9F45-9FBDC63C8531}"/>
    <dgm:cxn modelId="{4962BEF6-1696-4797-A11F-7524E61B743C}" srcId="{74219D75-EE9D-4064-A064-1626641FDBDF}" destId="{FDB50077-D4FD-43E2-9C42-43C826E7280C}" srcOrd="0" destOrd="0" parTransId="{BD5F5F3F-71E4-460A-B73C-48C94BB83293}" sibTransId="{4D73EC26-AD83-475C-826E-8C516CF8E45B}"/>
    <dgm:cxn modelId="{37B40B96-6B92-453F-95E1-965165746C8E}" type="presOf" srcId="{7500E30A-E735-4FED-8EF7-A820B6919037}" destId="{7527B4A3-F150-489A-9772-E0B7714CCE56}" srcOrd="0" destOrd="0" presId="urn:microsoft.com/office/officeart/2005/8/layout/vList5"/>
    <dgm:cxn modelId="{A7EB61BA-D142-47E8-803C-70236B4C7A8F}" type="presOf" srcId="{C9C81F52-EAE1-4ED3-B468-07990588334D}" destId="{C6978FE6-2362-45B1-9F3A-6493E43BB9CB}" srcOrd="0" destOrd="0" presId="urn:microsoft.com/office/officeart/2005/8/layout/vList5"/>
    <dgm:cxn modelId="{991A9D2A-EA3C-48A6-9B69-B8F5A65A0C4C}" type="presOf" srcId="{7C80EF72-4D92-4554-8BDC-37938B0929FB}" destId="{ABD9DAB0-D5E1-4924-A728-991E9625CACC}" srcOrd="0" destOrd="0" presId="urn:microsoft.com/office/officeart/2005/8/layout/vList5"/>
    <dgm:cxn modelId="{909462B8-6D96-44E2-9081-4D14BDECB17B}" type="presOf" srcId="{FDB50077-D4FD-43E2-9C42-43C826E7280C}" destId="{B614467D-37B9-48B2-98A1-2D29C618442C}" srcOrd="0" destOrd="0" presId="urn:microsoft.com/office/officeart/2005/8/layout/vList5"/>
    <dgm:cxn modelId="{F84039C6-4BCC-4025-8869-CDE4277202D9}" type="presOf" srcId="{D0696661-2311-4CE9-ABBE-B5FCBD4E1F0A}" destId="{C1FED651-DDD8-4662-B591-4D2EEC1EE294}" srcOrd="0" destOrd="0" presId="urn:microsoft.com/office/officeart/2005/8/layout/vList5"/>
    <dgm:cxn modelId="{FF631B8D-FE72-4BE6-8DD2-1D0B1AA0ADB0}" srcId="{D0696661-2311-4CE9-ABBE-B5FCBD4E1F0A}" destId="{7500E30A-E735-4FED-8EF7-A820B6919037}" srcOrd="0" destOrd="0" parTransId="{52C5CB50-DE11-4188-A8A4-04523859F9BA}" sibTransId="{5E8D4723-FF61-41DF-82AF-F9B0E50755DA}"/>
    <dgm:cxn modelId="{642DC870-EC31-4DD8-BB3F-465A0C3BDE69}" type="presOf" srcId="{2C6D4EA3-A519-49DE-92A6-3C461C085CEE}" destId="{DE8BDA2D-7162-470E-B568-162AC2A30FDD}" srcOrd="0" destOrd="0" presId="urn:microsoft.com/office/officeart/2005/8/layout/vList5"/>
    <dgm:cxn modelId="{846AC097-2B0D-420D-8E1C-2FB6D94B174F}" srcId="{7500E30A-E735-4FED-8EF7-A820B6919037}" destId="{7C80EF72-4D92-4554-8BDC-37938B0929FB}" srcOrd="0" destOrd="0" parTransId="{37ACA129-D3EA-41C3-A393-CB721EC7AE6C}" sibTransId="{A9E47A13-8A00-4578-A2C1-50F68B10D714}"/>
    <dgm:cxn modelId="{4DBDCA39-3948-47AB-8282-BC4BF9F99532}" type="presParOf" srcId="{C1FED651-DDD8-4662-B591-4D2EEC1EE294}" destId="{054E8B75-3B19-4C7D-BD94-8EF522CC4324}" srcOrd="0" destOrd="0" presId="urn:microsoft.com/office/officeart/2005/8/layout/vList5"/>
    <dgm:cxn modelId="{D90FAF8E-4C8A-4B66-B986-4F697F8485FF}" type="presParOf" srcId="{054E8B75-3B19-4C7D-BD94-8EF522CC4324}" destId="{7527B4A3-F150-489A-9772-E0B7714CCE56}" srcOrd="0" destOrd="0" presId="urn:microsoft.com/office/officeart/2005/8/layout/vList5"/>
    <dgm:cxn modelId="{B5959113-29A1-4479-A80C-5AA43ABD57B6}" type="presParOf" srcId="{054E8B75-3B19-4C7D-BD94-8EF522CC4324}" destId="{ABD9DAB0-D5E1-4924-A728-991E9625CACC}" srcOrd="1" destOrd="0" presId="urn:microsoft.com/office/officeart/2005/8/layout/vList5"/>
    <dgm:cxn modelId="{7DEF2B6D-A201-4974-A991-0A3C88F18877}" type="presParOf" srcId="{C1FED651-DDD8-4662-B591-4D2EEC1EE294}" destId="{D7C1D276-31C1-416C-B7EE-2044C5FCE64D}" srcOrd="1" destOrd="0" presId="urn:microsoft.com/office/officeart/2005/8/layout/vList5"/>
    <dgm:cxn modelId="{15BE43E3-E6FA-4DBF-AD22-CE7BEDBAB21D}" type="presParOf" srcId="{C1FED651-DDD8-4662-B591-4D2EEC1EE294}" destId="{4CB6EC0C-4925-4D39-A8F4-91644B907F39}" srcOrd="2" destOrd="0" presId="urn:microsoft.com/office/officeart/2005/8/layout/vList5"/>
    <dgm:cxn modelId="{B7637AFF-8C9F-4E32-82FF-A3E40EF16F98}" type="presParOf" srcId="{4CB6EC0C-4925-4D39-A8F4-91644B907F39}" destId="{C6978FE6-2362-45B1-9F3A-6493E43BB9CB}" srcOrd="0" destOrd="0" presId="urn:microsoft.com/office/officeart/2005/8/layout/vList5"/>
    <dgm:cxn modelId="{22667485-BAC4-4576-B16F-D310A8B34AEF}" type="presParOf" srcId="{4CB6EC0C-4925-4D39-A8F4-91644B907F39}" destId="{DE8BDA2D-7162-470E-B568-162AC2A30FDD}" srcOrd="1" destOrd="0" presId="urn:microsoft.com/office/officeart/2005/8/layout/vList5"/>
    <dgm:cxn modelId="{98A2DE3E-A7AA-4BC8-87EA-9D752E0121E1}" type="presParOf" srcId="{C1FED651-DDD8-4662-B591-4D2EEC1EE294}" destId="{F5881C86-27CA-4FCC-BBCF-630D58CFC5E9}" srcOrd="3" destOrd="0" presId="urn:microsoft.com/office/officeart/2005/8/layout/vList5"/>
    <dgm:cxn modelId="{7D673A60-1F72-41A9-A16B-AD42842B6BA1}" type="presParOf" srcId="{C1FED651-DDD8-4662-B591-4D2EEC1EE294}" destId="{001FCA6D-D15D-4BF1-8BCE-217EEC636FB5}" srcOrd="4" destOrd="0" presId="urn:microsoft.com/office/officeart/2005/8/layout/vList5"/>
    <dgm:cxn modelId="{67E8B15B-7DD9-4D79-AB41-C1B6CA758100}" type="presParOf" srcId="{001FCA6D-D15D-4BF1-8BCE-217EEC636FB5}" destId="{F0303CE6-2072-4BB9-8898-D94103D648A5}" srcOrd="0" destOrd="0" presId="urn:microsoft.com/office/officeart/2005/8/layout/vList5"/>
    <dgm:cxn modelId="{A4CFCF71-B0B5-42DF-BD56-E8DE5B1B4066}" type="presParOf" srcId="{001FCA6D-D15D-4BF1-8BCE-217EEC636FB5}" destId="{B614467D-37B9-48B2-98A1-2D29C618442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B7FF68-6EAA-4999-B86B-884905664403}" type="doc">
      <dgm:prSet loTypeId="urn:microsoft.com/office/officeart/2005/8/layout/target1" loCatId="relationship" qsTypeId="urn:microsoft.com/office/officeart/2005/8/quickstyle/simple5" qsCatId="simple" csTypeId="urn:microsoft.com/office/officeart/2005/8/colors/accent2_3" csCatId="accent2" phldr="1"/>
      <dgm:spPr/>
    </dgm:pt>
    <dgm:pt modelId="{E87EDBE7-B0F4-40F2-BF9B-40EB86A7AA08}">
      <dgm:prSet phldrT="[Texto]" custT="1"/>
      <dgm:spPr/>
      <dgm:t>
        <a:bodyPr/>
        <a:lstStyle/>
        <a:p>
          <a:r>
            <a:rPr lang="es-CO" sz="1400" dirty="0"/>
            <a:t>ZONA URBANA</a:t>
          </a:r>
        </a:p>
        <a:p>
          <a:r>
            <a:rPr lang="es-CO" sz="1400" dirty="0"/>
            <a:t>1050  NNA</a:t>
          </a:r>
        </a:p>
      </dgm:t>
    </dgm:pt>
    <dgm:pt modelId="{3EBE6612-35B1-4C9E-B458-E674C0F43DBA}" type="parTrans" cxnId="{CE451A26-E1C6-42AE-9CA9-E1CF217F3714}">
      <dgm:prSet/>
      <dgm:spPr/>
      <dgm:t>
        <a:bodyPr/>
        <a:lstStyle/>
        <a:p>
          <a:endParaRPr lang="es-CO"/>
        </a:p>
      </dgm:t>
    </dgm:pt>
    <dgm:pt modelId="{FB2A41D4-33C4-4558-BFD1-000BECE62EF7}" type="sibTrans" cxnId="{CE451A26-E1C6-42AE-9CA9-E1CF217F3714}">
      <dgm:prSet/>
      <dgm:spPr/>
      <dgm:t>
        <a:bodyPr/>
        <a:lstStyle/>
        <a:p>
          <a:endParaRPr lang="es-CO"/>
        </a:p>
      </dgm:t>
    </dgm:pt>
    <dgm:pt modelId="{95BCEF7F-6746-498D-BFB1-4C0B85B36349}">
      <dgm:prSet phldrT="[Texto]" custT="1"/>
      <dgm:spPr/>
      <dgm:t>
        <a:bodyPr/>
        <a:lstStyle/>
        <a:p>
          <a:r>
            <a:rPr lang="es-CO" sz="1400" dirty="0"/>
            <a:t>ZONA RURAL        700 NNA</a:t>
          </a:r>
        </a:p>
      </dgm:t>
    </dgm:pt>
    <dgm:pt modelId="{4C75CA72-5AD3-415F-BF0E-BE5E7E8056AB}" type="parTrans" cxnId="{F8EE7577-5804-4EDB-A2ED-4843448BDEE4}">
      <dgm:prSet/>
      <dgm:spPr/>
      <dgm:t>
        <a:bodyPr/>
        <a:lstStyle/>
        <a:p>
          <a:endParaRPr lang="es-CO"/>
        </a:p>
      </dgm:t>
    </dgm:pt>
    <dgm:pt modelId="{D50725BE-644E-4199-93CB-E8BE92999DC6}" type="sibTrans" cxnId="{F8EE7577-5804-4EDB-A2ED-4843448BDEE4}">
      <dgm:prSet/>
      <dgm:spPr/>
      <dgm:t>
        <a:bodyPr/>
        <a:lstStyle/>
        <a:p>
          <a:endParaRPr lang="es-CO"/>
        </a:p>
      </dgm:t>
    </dgm:pt>
    <dgm:pt modelId="{CA740743-57BE-4018-B0A4-88129016FA7B}">
      <dgm:prSet phldrT="[Texto]" custT="1"/>
      <dgm:spPr/>
      <dgm:t>
        <a:bodyPr/>
        <a:lstStyle/>
        <a:p>
          <a:r>
            <a:rPr lang="es-CO" sz="1400" dirty="0"/>
            <a:t>BIBLIOJORNADAS             210   NNA</a:t>
          </a:r>
        </a:p>
        <a:p>
          <a:r>
            <a:rPr lang="es-CO" sz="1400" dirty="0"/>
            <a:t>                                                 ABRAZA LA VIDA   </a:t>
          </a:r>
        </a:p>
        <a:p>
          <a:r>
            <a:rPr lang="es-CO" sz="1400" dirty="0"/>
            <a:t>300  NNA                                                                           </a:t>
          </a:r>
        </a:p>
      </dgm:t>
    </dgm:pt>
    <dgm:pt modelId="{F1BAF3C2-79BB-480E-BCBD-96D140BBD5A0}" type="parTrans" cxnId="{53934F9D-7144-41EC-A949-9FFDC2D7EE88}">
      <dgm:prSet/>
      <dgm:spPr/>
      <dgm:t>
        <a:bodyPr/>
        <a:lstStyle/>
        <a:p>
          <a:endParaRPr lang="es-CO"/>
        </a:p>
      </dgm:t>
    </dgm:pt>
    <dgm:pt modelId="{779E75B7-0E67-4C27-9262-6C8C5C369939}" type="sibTrans" cxnId="{53934F9D-7144-41EC-A949-9FFDC2D7EE88}">
      <dgm:prSet/>
      <dgm:spPr/>
      <dgm:t>
        <a:bodyPr/>
        <a:lstStyle/>
        <a:p>
          <a:endParaRPr lang="es-CO"/>
        </a:p>
      </dgm:t>
    </dgm:pt>
    <dgm:pt modelId="{D0627B94-2CA6-467E-A1F4-4B7D834F2F4A}" type="pres">
      <dgm:prSet presAssocID="{40B7FF68-6EAA-4999-B86B-884905664403}" presName="composite" presStyleCnt="0">
        <dgm:presLayoutVars>
          <dgm:chMax val="5"/>
          <dgm:dir/>
          <dgm:resizeHandles val="exact"/>
        </dgm:presLayoutVars>
      </dgm:prSet>
      <dgm:spPr/>
    </dgm:pt>
    <dgm:pt modelId="{317904BD-18D3-4EA8-A393-E21F932D21B5}" type="pres">
      <dgm:prSet presAssocID="{E87EDBE7-B0F4-40F2-BF9B-40EB86A7AA08}" presName="circle1" presStyleLbl="lnNode1" presStyleIdx="0" presStyleCnt="3">
        <dgm:style>
          <a:lnRef idx="0">
            <a:schemeClr val="accent6"/>
          </a:lnRef>
          <a:fillRef idx="3">
            <a:schemeClr val="accent6"/>
          </a:fillRef>
          <a:effectRef idx="3">
            <a:schemeClr val="accent6"/>
          </a:effectRef>
          <a:fontRef idx="minor">
            <a:schemeClr val="lt1"/>
          </a:fontRef>
        </dgm:style>
      </dgm:prSet>
      <dgm:spPr/>
    </dgm:pt>
    <dgm:pt modelId="{59D6892B-F8C1-4089-8101-DA9A70302FC8}" type="pres">
      <dgm:prSet presAssocID="{E87EDBE7-B0F4-40F2-BF9B-40EB86A7AA08}" presName="text1" presStyleLbl="revTx" presStyleIdx="0" presStyleCnt="3">
        <dgm:presLayoutVars>
          <dgm:bulletEnabled val="1"/>
        </dgm:presLayoutVars>
      </dgm:prSet>
      <dgm:spPr/>
      <dgm:t>
        <a:bodyPr/>
        <a:lstStyle/>
        <a:p>
          <a:endParaRPr lang="es-CO"/>
        </a:p>
      </dgm:t>
    </dgm:pt>
    <dgm:pt modelId="{136B82A2-FAAA-4F60-9B7B-20192CA6DD40}" type="pres">
      <dgm:prSet presAssocID="{E87EDBE7-B0F4-40F2-BF9B-40EB86A7AA08}" presName="line1" presStyleLbl="callout" presStyleIdx="0" presStyleCnt="6"/>
      <dgm:spPr/>
    </dgm:pt>
    <dgm:pt modelId="{E824519D-4B51-4C91-BCA6-D7F92E5450EC}" type="pres">
      <dgm:prSet presAssocID="{E87EDBE7-B0F4-40F2-BF9B-40EB86A7AA08}" presName="d1" presStyleLbl="callout" presStyleIdx="1" presStyleCnt="6"/>
      <dgm:spPr/>
    </dgm:pt>
    <dgm:pt modelId="{B06FD8FC-3208-4832-9DE5-48FAA32C0945}" type="pres">
      <dgm:prSet presAssocID="{95BCEF7F-6746-498D-BFB1-4C0B85B36349}" presName="circle2" presStyleLbl="lnNode1" presStyleIdx="1" presStyleCnt="3">
        <dgm:style>
          <a:lnRef idx="0">
            <a:schemeClr val="accent5"/>
          </a:lnRef>
          <a:fillRef idx="3">
            <a:schemeClr val="accent5"/>
          </a:fillRef>
          <a:effectRef idx="3">
            <a:schemeClr val="accent5"/>
          </a:effectRef>
          <a:fontRef idx="minor">
            <a:schemeClr val="lt1"/>
          </a:fontRef>
        </dgm:style>
      </dgm:prSet>
      <dgm:spPr/>
    </dgm:pt>
    <dgm:pt modelId="{F2EF4FDC-757F-4975-BA70-A66472475DFA}" type="pres">
      <dgm:prSet presAssocID="{95BCEF7F-6746-498D-BFB1-4C0B85B36349}" presName="text2" presStyleLbl="revTx" presStyleIdx="1" presStyleCnt="3">
        <dgm:presLayoutVars>
          <dgm:bulletEnabled val="1"/>
        </dgm:presLayoutVars>
      </dgm:prSet>
      <dgm:spPr/>
      <dgm:t>
        <a:bodyPr/>
        <a:lstStyle/>
        <a:p>
          <a:endParaRPr lang="es-CO"/>
        </a:p>
      </dgm:t>
    </dgm:pt>
    <dgm:pt modelId="{434E8BD8-DDCE-465B-879D-9A5BB25F3336}" type="pres">
      <dgm:prSet presAssocID="{95BCEF7F-6746-498D-BFB1-4C0B85B36349}" presName="line2" presStyleLbl="callout" presStyleIdx="2" presStyleCnt="6"/>
      <dgm:spPr/>
    </dgm:pt>
    <dgm:pt modelId="{395FCD70-B04E-4640-A303-DFF54385B18E}" type="pres">
      <dgm:prSet presAssocID="{95BCEF7F-6746-498D-BFB1-4C0B85B36349}" presName="d2" presStyleLbl="callout" presStyleIdx="3" presStyleCnt="6"/>
      <dgm:spPr/>
    </dgm:pt>
    <dgm:pt modelId="{18403FFC-2EEC-47B9-88B1-A8FB488EC02C}" type="pres">
      <dgm:prSet presAssocID="{CA740743-57BE-4018-B0A4-88129016FA7B}" presName="circle3" presStyleLbl="lnNode1" presStyleIdx="2" presStyleCnt="3">
        <dgm:style>
          <a:lnRef idx="0">
            <a:schemeClr val="accent3"/>
          </a:lnRef>
          <a:fillRef idx="3">
            <a:schemeClr val="accent3"/>
          </a:fillRef>
          <a:effectRef idx="3">
            <a:schemeClr val="accent3"/>
          </a:effectRef>
          <a:fontRef idx="minor">
            <a:schemeClr val="lt1"/>
          </a:fontRef>
        </dgm:style>
      </dgm:prSet>
      <dgm:spPr/>
    </dgm:pt>
    <dgm:pt modelId="{FBA0FE7B-97FF-4416-BD8A-68144DD77C94}" type="pres">
      <dgm:prSet presAssocID="{CA740743-57BE-4018-B0A4-88129016FA7B}" presName="text3" presStyleLbl="revTx" presStyleIdx="2" presStyleCnt="3" custScaleX="144661" custScaleY="142996" custLinFactNeighborX="23528" custLinFactNeighborY="4272">
        <dgm:presLayoutVars>
          <dgm:bulletEnabled val="1"/>
        </dgm:presLayoutVars>
      </dgm:prSet>
      <dgm:spPr/>
      <dgm:t>
        <a:bodyPr/>
        <a:lstStyle/>
        <a:p>
          <a:endParaRPr lang="es-CO"/>
        </a:p>
      </dgm:t>
    </dgm:pt>
    <dgm:pt modelId="{02BC55DA-B378-4F98-9EB8-1020F7577626}" type="pres">
      <dgm:prSet presAssocID="{CA740743-57BE-4018-B0A4-88129016FA7B}" presName="line3" presStyleLbl="callout" presStyleIdx="4" presStyleCnt="6"/>
      <dgm:spPr/>
    </dgm:pt>
    <dgm:pt modelId="{77CBC53E-A848-4F34-85D4-7B63AA63295F}" type="pres">
      <dgm:prSet presAssocID="{CA740743-57BE-4018-B0A4-88129016FA7B}" presName="d3" presStyleLbl="callout" presStyleIdx="5" presStyleCnt="6"/>
      <dgm:spPr/>
    </dgm:pt>
  </dgm:ptLst>
  <dgm:cxnLst>
    <dgm:cxn modelId="{53934F9D-7144-41EC-A949-9FFDC2D7EE88}" srcId="{40B7FF68-6EAA-4999-B86B-884905664403}" destId="{CA740743-57BE-4018-B0A4-88129016FA7B}" srcOrd="2" destOrd="0" parTransId="{F1BAF3C2-79BB-480E-BCBD-96D140BBD5A0}" sibTransId="{779E75B7-0E67-4C27-9262-6C8C5C369939}"/>
    <dgm:cxn modelId="{F8EE7577-5804-4EDB-A2ED-4843448BDEE4}" srcId="{40B7FF68-6EAA-4999-B86B-884905664403}" destId="{95BCEF7F-6746-498D-BFB1-4C0B85B36349}" srcOrd="1" destOrd="0" parTransId="{4C75CA72-5AD3-415F-BF0E-BE5E7E8056AB}" sibTransId="{D50725BE-644E-4199-93CB-E8BE92999DC6}"/>
    <dgm:cxn modelId="{EC7A66CA-AB2F-4242-8059-B3731F00CA3B}" type="presOf" srcId="{CA740743-57BE-4018-B0A4-88129016FA7B}" destId="{FBA0FE7B-97FF-4416-BD8A-68144DD77C94}" srcOrd="0" destOrd="0" presId="urn:microsoft.com/office/officeart/2005/8/layout/target1"/>
    <dgm:cxn modelId="{6F5FB986-49FE-460B-B101-FB808AEF4821}" type="presOf" srcId="{40B7FF68-6EAA-4999-B86B-884905664403}" destId="{D0627B94-2CA6-467E-A1F4-4B7D834F2F4A}" srcOrd="0" destOrd="0" presId="urn:microsoft.com/office/officeart/2005/8/layout/target1"/>
    <dgm:cxn modelId="{CE451A26-E1C6-42AE-9CA9-E1CF217F3714}" srcId="{40B7FF68-6EAA-4999-B86B-884905664403}" destId="{E87EDBE7-B0F4-40F2-BF9B-40EB86A7AA08}" srcOrd="0" destOrd="0" parTransId="{3EBE6612-35B1-4C9E-B458-E674C0F43DBA}" sibTransId="{FB2A41D4-33C4-4558-BFD1-000BECE62EF7}"/>
    <dgm:cxn modelId="{59E4438D-31C5-4689-A406-E687E1F3BB23}" type="presOf" srcId="{E87EDBE7-B0F4-40F2-BF9B-40EB86A7AA08}" destId="{59D6892B-F8C1-4089-8101-DA9A70302FC8}" srcOrd="0" destOrd="0" presId="urn:microsoft.com/office/officeart/2005/8/layout/target1"/>
    <dgm:cxn modelId="{CB613F98-F0CA-4699-9CD8-F13566BB0581}" type="presOf" srcId="{95BCEF7F-6746-498D-BFB1-4C0B85B36349}" destId="{F2EF4FDC-757F-4975-BA70-A66472475DFA}" srcOrd="0" destOrd="0" presId="urn:microsoft.com/office/officeart/2005/8/layout/target1"/>
    <dgm:cxn modelId="{F5DF5378-2637-4DC1-8AF9-22429EE2DB27}" type="presParOf" srcId="{D0627B94-2CA6-467E-A1F4-4B7D834F2F4A}" destId="{317904BD-18D3-4EA8-A393-E21F932D21B5}" srcOrd="0" destOrd="0" presId="urn:microsoft.com/office/officeart/2005/8/layout/target1"/>
    <dgm:cxn modelId="{6DBA98E0-7A68-449A-9390-BCA44687ACFC}" type="presParOf" srcId="{D0627B94-2CA6-467E-A1F4-4B7D834F2F4A}" destId="{59D6892B-F8C1-4089-8101-DA9A70302FC8}" srcOrd="1" destOrd="0" presId="urn:microsoft.com/office/officeart/2005/8/layout/target1"/>
    <dgm:cxn modelId="{BF3A4376-74E8-4D62-A28D-21E452918503}" type="presParOf" srcId="{D0627B94-2CA6-467E-A1F4-4B7D834F2F4A}" destId="{136B82A2-FAAA-4F60-9B7B-20192CA6DD40}" srcOrd="2" destOrd="0" presId="urn:microsoft.com/office/officeart/2005/8/layout/target1"/>
    <dgm:cxn modelId="{2B027E40-B11D-47DA-A90E-A7B13F11EB99}" type="presParOf" srcId="{D0627B94-2CA6-467E-A1F4-4B7D834F2F4A}" destId="{E824519D-4B51-4C91-BCA6-D7F92E5450EC}" srcOrd="3" destOrd="0" presId="urn:microsoft.com/office/officeart/2005/8/layout/target1"/>
    <dgm:cxn modelId="{4E6C8AA1-D1CE-4A6B-8373-887E1118A6C8}" type="presParOf" srcId="{D0627B94-2CA6-467E-A1F4-4B7D834F2F4A}" destId="{B06FD8FC-3208-4832-9DE5-48FAA32C0945}" srcOrd="4" destOrd="0" presId="urn:microsoft.com/office/officeart/2005/8/layout/target1"/>
    <dgm:cxn modelId="{90FE38B3-1A91-45B2-9820-01AFEA764E4B}" type="presParOf" srcId="{D0627B94-2CA6-467E-A1F4-4B7D834F2F4A}" destId="{F2EF4FDC-757F-4975-BA70-A66472475DFA}" srcOrd="5" destOrd="0" presId="urn:microsoft.com/office/officeart/2005/8/layout/target1"/>
    <dgm:cxn modelId="{70D9F2E0-2C81-4537-A5E3-F014609B0ABC}" type="presParOf" srcId="{D0627B94-2CA6-467E-A1F4-4B7D834F2F4A}" destId="{434E8BD8-DDCE-465B-879D-9A5BB25F3336}" srcOrd="6" destOrd="0" presId="urn:microsoft.com/office/officeart/2005/8/layout/target1"/>
    <dgm:cxn modelId="{DECA0744-88B8-442F-9000-9962E4897870}" type="presParOf" srcId="{D0627B94-2CA6-467E-A1F4-4B7D834F2F4A}" destId="{395FCD70-B04E-4640-A303-DFF54385B18E}" srcOrd="7" destOrd="0" presId="urn:microsoft.com/office/officeart/2005/8/layout/target1"/>
    <dgm:cxn modelId="{108C3684-4C27-45B5-BA1E-9151CC15220D}" type="presParOf" srcId="{D0627B94-2CA6-467E-A1F4-4B7D834F2F4A}" destId="{18403FFC-2EEC-47B9-88B1-A8FB488EC02C}" srcOrd="8" destOrd="0" presId="urn:microsoft.com/office/officeart/2005/8/layout/target1"/>
    <dgm:cxn modelId="{8B075AA2-2D87-4023-9F26-A1F2DA50E0EA}" type="presParOf" srcId="{D0627B94-2CA6-467E-A1F4-4B7D834F2F4A}" destId="{FBA0FE7B-97FF-4416-BD8A-68144DD77C94}" srcOrd="9" destOrd="0" presId="urn:microsoft.com/office/officeart/2005/8/layout/target1"/>
    <dgm:cxn modelId="{5CC0AB5D-6335-40B4-A554-3F77887C95E1}" type="presParOf" srcId="{D0627B94-2CA6-467E-A1F4-4B7D834F2F4A}" destId="{02BC55DA-B378-4F98-9EB8-1020F7577626}" srcOrd="10" destOrd="0" presId="urn:microsoft.com/office/officeart/2005/8/layout/target1"/>
    <dgm:cxn modelId="{3A3118E2-EB79-4565-8635-111CACB25C92}" type="presParOf" srcId="{D0627B94-2CA6-467E-A1F4-4B7D834F2F4A}" destId="{77CBC53E-A848-4F34-85D4-7B63AA63295F}" srcOrd="11"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53AEE8-5A3A-42E6-A0D9-13BDA57CDDAA}" type="doc">
      <dgm:prSet loTypeId="urn:microsoft.com/office/officeart/2005/8/layout/radial6" loCatId="cycle" qsTypeId="urn:microsoft.com/office/officeart/2005/8/quickstyle/3d1" qsCatId="3D" csTypeId="urn:microsoft.com/office/officeart/2005/8/colors/colorful5" csCatId="colorful" phldr="1"/>
      <dgm:spPr/>
      <dgm:t>
        <a:bodyPr/>
        <a:lstStyle/>
        <a:p>
          <a:endParaRPr lang="es-CO"/>
        </a:p>
      </dgm:t>
    </dgm:pt>
    <dgm:pt modelId="{1B4C0D3F-E36A-4E1A-A32F-9FF4F95C586B}">
      <dgm:prSet phldrT="[Texto]"/>
      <dgm:spPr/>
      <dgm:t>
        <a:bodyPr/>
        <a:lstStyle/>
        <a:p>
          <a:r>
            <a:rPr lang="es-CO" b="1" dirty="0"/>
            <a:t>Escuelas de formación</a:t>
          </a:r>
        </a:p>
      </dgm:t>
    </dgm:pt>
    <dgm:pt modelId="{1B0FC380-CBFB-4398-8A00-83FD73F9340C}" type="parTrans" cxnId="{5B6EB3A6-B1BA-40E4-9801-F4E055AA3009}">
      <dgm:prSet/>
      <dgm:spPr/>
      <dgm:t>
        <a:bodyPr/>
        <a:lstStyle/>
        <a:p>
          <a:endParaRPr lang="es-CO"/>
        </a:p>
      </dgm:t>
    </dgm:pt>
    <dgm:pt modelId="{2504D51F-7659-4793-B23D-30219AABDD4C}" type="sibTrans" cxnId="{5B6EB3A6-B1BA-40E4-9801-F4E055AA3009}">
      <dgm:prSet/>
      <dgm:spPr/>
      <dgm:t>
        <a:bodyPr/>
        <a:lstStyle/>
        <a:p>
          <a:endParaRPr lang="es-CO"/>
        </a:p>
      </dgm:t>
    </dgm:pt>
    <dgm:pt modelId="{79C5232C-FFB3-4392-B3A8-D4750ABDF6FD}">
      <dgm:prSet phldrT="[Texto]"/>
      <dgm:spPr/>
      <dgm:t>
        <a:bodyPr/>
        <a:lstStyle/>
        <a:p>
          <a:r>
            <a:rPr lang="es-CO" b="1" dirty="0"/>
            <a:t>Deportes</a:t>
          </a:r>
        </a:p>
      </dgm:t>
    </dgm:pt>
    <dgm:pt modelId="{07700ACD-BA21-4871-89E8-1F22FBBC9297}" type="parTrans" cxnId="{BD159E51-F610-4F75-B9A0-741A1808C878}">
      <dgm:prSet/>
      <dgm:spPr/>
      <dgm:t>
        <a:bodyPr/>
        <a:lstStyle/>
        <a:p>
          <a:endParaRPr lang="es-CO"/>
        </a:p>
      </dgm:t>
    </dgm:pt>
    <dgm:pt modelId="{83CC7711-D015-49C9-8809-6E3D666864D9}" type="sibTrans" cxnId="{BD159E51-F610-4F75-B9A0-741A1808C878}">
      <dgm:prSet/>
      <dgm:spPr/>
      <dgm:t>
        <a:bodyPr/>
        <a:lstStyle/>
        <a:p>
          <a:endParaRPr lang="es-CO"/>
        </a:p>
      </dgm:t>
    </dgm:pt>
    <dgm:pt modelId="{87E8CCD2-86A9-466C-8B2F-BED96FA54EA6}">
      <dgm:prSet phldrT="[Texto]"/>
      <dgm:spPr/>
      <dgm:t>
        <a:bodyPr/>
        <a:lstStyle/>
        <a:p>
          <a:r>
            <a:rPr lang="es-CO" b="1" dirty="0"/>
            <a:t>Música</a:t>
          </a:r>
        </a:p>
      </dgm:t>
    </dgm:pt>
    <dgm:pt modelId="{996E0235-E166-4C1C-89A6-5E06575E5514}" type="parTrans" cxnId="{4BA224D0-37FF-4294-91C5-78903F25870A}">
      <dgm:prSet/>
      <dgm:spPr/>
      <dgm:t>
        <a:bodyPr/>
        <a:lstStyle/>
        <a:p>
          <a:endParaRPr lang="es-CO"/>
        </a:p>
      </dgm:t>
    </dgm:pt>
    <dgm:pt modelId="{F7F0ED46-1BDE-4518-AEA1-B63916D97C48}" type="sibTrans" cxnId="{4BA224D0-37FF-4294-91C5-78903F25870A}">
      <dgm:prSet/>
      <dgm:spPr/>
      <dgm:t>
        <a:bodyPr/>
        <a:lstStyle/>
        <a:p>
          <a:endParaRPr lang="es-CO"/>
        </a:p>
      </dgm:t>
    </dgm:pt>
    <dgm:pt modelId="{10EFFAD9-0734-45D9-B658-010E4B73D692}">
      <dgm:prSet phldrT="[Texto]"/>
      <dgm:spPr/>
      <dgm:t>
        <a:bodyPr/>
        <a:lstStyle/>
        <a:p>
          <a:r>
            <a:rPr lang="es-CO" b="1" dirty="0"/>
            <a:t>Arte</a:t>
          </a:r>
        </a:p>
      </dgm:t>
    </dgm:pt>
    <dgm:pt modelId="{D73268EE-EC62-4E2A-9D21-D666169A5871}" type="parTrans" cxnId="{2F125AB1-DA0A-45BF-987C-401E5D976827}">
      <dgm:prSet/>
      <dgm:spPr/>
      <dgm:t>
        <a:bodyPr/>
        <a:lstStyle/>
        <a:p>
          <a:endParaRPr lang="es-CO"/>
        </a:p>
      </dgm:t>
    </dgm:pt>
    <dgm:pt modelId="{E1A48685-F257-4A9A-AF6D-2ABB9E817E39}" type="sibTrans" cxnId="{2F125AB1-DA0A-45BF-987C-401E5D976827}">
      <dgm:prSet/>
      <dgm:spPr/>
      <dgm:t>
        <a:bodyPr/>
        <a:lstStyle/>
        <a:p>
          <a:endParaRPr lang="es-CO"/>
        </a:p>
      </dgm:t>
    </dgm:pt>
    <dgm:pt modelId="{1EFC502D-4BF7-4058-9067-F81A67C164AB}">
      <dgm:prSet phldrT="[Texto]"/>
      <dgm:spPr/>
      <dgm:t>
        <a:bodyPr/>
        <a:lstStyle/>
        <a:p>
          <a:r>
            <a:rPr lang="es-CO" b="1" dirty="0"/>
            <a:t>Danza</a:t>
          </a:r>
        </a:p>
      </dgm:t>
    </dgm:pt>
    <dgm:pt modelId="{9A50A39F-C93C-41F3-A714-D9B9936265F6}" type="parTrans" cxnId="{0FADADBF-19F7-4B3A-9C51-2A7AFD92997D}">
      <dgm:prSet/>
      <dgm:spPr/>
      <dgm:t>
        <a:bodyPr/>
        <a:lstStyle/>
        <a:p>
          <a:endParaRPr lang="es-CO"/>
        </a:p>
      </dgm:t>
    </dgm:pt>
    <dgm:pt modelId="{FBAF48CA-C753-4349-BA63-E660ECCD992B}" type="sibTrans" cxnId="{0FADADBF-19F7-4B3A-9C51-2A7AFD92997D}">
      <dgm:prSet/>
      <dgm:spPr/>
      <dgm:t>
        <a:bodyPr/>
        <a:lstStyle/>
        <a:p>
          <a:endParaRPr lang="es-CO"/>
        </a:p>
      </dgm:t>
    </dgm:pt>
    <dgm:pt modelId="{69EB4C61-236B-4FBE-B2CF-FFDEB475D6B8}" type="pres">
      <dgm:prSet presAssocID="{CB53AEE8-5A3A-42E6-A0D9-13BDA57CDDAA}" presName="Name0" presStyleCnt="0">
        <dgm:presLayoutVars>
          <dgm:chMax val="1"/>
          <dgm:dir/>
          <dgm:animLvl val="ctr"/>
          <dgm:resizeHandles val="exact"/>
        </dgm:presLayoutVars>
      </dgm:prSet>
      <dgm:spPr/>
      <dgm:t>
        <a:bodyPr/>
        <a:lstStyle/>
        <a:p>
          <a:endParaRPr lang="es-CO"/>
        </a:p>
      </dgm:t>
    </dgm:pt>
    <dgm:pt modelId="{7F17975B-3A6F-450E-BFB3-AF9F10D30465}" type="pres">
      <dgm:prSet presAssocID="{1B4C0D3F-E36A-4E1A-A32F-9FF4F95C586B}" presName="centerShape" presStyleLbl="node0" presStyleIdx="0" presStyleCnt="1"/>
      <dgm:spPr/>
      <dgm:t>
        <a:bodyPr/>
        <a:lstStyle/>
        <a:p>
          <a:endParaRPr lang="es-CO"/>
        </a:p>
      </dgm:t>
    </dgm:pt>
    <dgm:pt modelId="{7F840CD5-D65F-4BBD-B68E-504B291407C6}" type="pres">
      <dgm:prSet presAssocID="{79C5232C-FFB3-4392-B3A8-D4750ABDF6FD}" presName="node" presStyleLbl="node1" presStyleIdx="0" presStyleCnt="4">
        <dgm:presLayoutVars>
          <dgm:bulletEnabled val="1"/>
        </dgm:presLayoutVars>
      </dgm:prSet>
      <dgm:spPr/>
      <dgm:t>
        <a:bodyPr/>
        <a:lstStyle/>
        <a:p>
          <a:endParaRPr lang="es-CO"/>
        </a:p>
      </dgm:t>
    </dgm:pt>
    <dgm:pt modelId="{027B4560-DFFC-45C6-9E22-28DF53E0B916}" type="pres">
      <dgm:prSet presAssocID="{79C5232C-FFB3-4392-B3A8-D4750ABDF6FD}" presName="dummy" presStyleCnt="0"/>
      <dgm:spPr/>
    </dgm:pt>
    <dgm:pt modelId="{79BBBE54-64F2-43FA-864F-6CC4B068146F}" type="pres">
      <dgm:prSet presAssocID="{83CC7711-D015-49C9-8809-6E3D666864D9}" presName="sibTrans" presStyleLbl="sibTrans2D1" presStyleIdx="0" presStyleCnt="4"/>
      <dgm:spPr/>
      <dgm:t>
        <a:bodyPr/>
        <a:lstStyle/>
        <a:p>
          <a:endParaRPr lang="es-CO"/>
        </a:p>
      </dgm:t>
    </dgm:pt>
    <dgm:pt modelId="{2C54ACE1-4C1A-4A65-876C-F5DF26746F98}" type="pres">
      <dgm:prSet presAssocID="{87E8CCD2-86A9-466C-8B2F-BED96FA54EA6}" presName="node" presStyleLbl="node1" presStyleIdx="1" presStyleCnt="4">
        <dgm:presLayoutVars>
          <dgm:bulletEnabled val="1"/>
        </dgm:presLayoutVars>
      </dgm:prSet>
      <dgm:spPr/>
      <dgm:t>
        <a:bodyPr/>
        <a:lstStyle/>
        <a:p>
          <a:endParaRPr lang="es-CO"/>
        </a:p>
      </dgm:t>
    </dgm:pt>
    <dgm:pt modelId="{74C1DD78-5785-499B-AE60-7C1B6603DE11}" type="pres">
      <dgm:prSet presAssocID="{87E8CCD2-86A9-466C-8B2F-BED96FA54EA6}" presName="dummy" presStyleCnt="0"/>
      <dgm:spPr/>
    </dgm:pt>
    <dgm:pt modelId="{E5C9B52E-80B3-4585-B38B-D2CE72D63ABA}" type="pres">
      <dgm:prSet presAssocID="{F7F0ED46-1BDE-4518-AEA1-B63916D97C48}" presName="sibTrans" presStyleLbl="sibTrans2D1" presStyleIdx="1" presStyleCnt="4"/>
      <dgm:spPr/>
      <dgm:t>
        <a:bodyPr/>
        <a:lstStyle/>
        <a:p>
          <a:endParaRPr lang="es-CO"/>
        </a:p>
      </dgm:t>
    </dgm:pt>
    <dgm:pt modelId="{B4E61F27-624A-4BE6-9485-1E9D70D110ED}" type="pres">
      <dgm:prSet presAssocID="{10EFFAD9-0734-45D9-B658-010E4B73D692}" presName="node" presStyleLbl="node1" presStyleIdx="2" presStyleCnt="4">
        <dgm:presLayoutVars>
          <dgm:bulletEnabled val="1"/>
        </dgm:presLayoutVars>
      </dgm:prSet>
      <dgm:spPr/>
      <dgm:t>
        <a:bodyPr/>
        <a:lstStyle/>
        <a:p>
          <a:endParaRPr lang="es-CO"/>
        </a:p>
      </dgm:t>
    </dgm:pt>
    <dgm:pt modelId="{FD843F59-3A90-4095-A315-46A98203F9D8}" type="pres">
      <dgm:prSet presAssocID="{10EFFAD9-0734-45D9-B658-010E4B73D692}" presName="dummy" presStyleCnt="0"/>
      <dgm:spPr/>
    </dgm:pt>
    <dgm:pt modelId="{E710FAD6-F926-481F-9E39-1A3F84B704B4}" type="pres">
      <dgm:prSet presAssocID="{E1A48685-F257-4A9A-AF6D-2ABB9E817E39}" presName="sibTrans" presStyleLbl="sibTrans2D1" presStyleIdx="2" presStyleCnt="4"/>
      <dgm:spPr/>
      <dgm:t>
        <a:bodyPr/>
        <a:lstStyle/>
        <a:p>
          <a:endParaRPr lang="es-CO"/>
        </a:p>
      </dgm:t>
    </dgm:pt>
    <dgm:pt modelId="{22E069F8-3B23-441B-B977-9370BC1CB3D7}" type="pres">
      <dgm:prSet presAssocID="{1EFC502D-4BF7-4058-9067-F81A67C164AB}" presName="node" presStyleLbl="node1" presStyleIdx="3" presStyleCnt="4">
        <dgm:presLayoutVars>
          <dgm:bulletEnabled val="1"/>
        </dgm:presLayoutVars>
      </dgm:prSet>
      <dgm:spPr/>
      <dgm:t>
        <a:bodyPr/>
        <a:lstStyle/>
        <a:p>
          <a:endParaRPr lang="es-CO"/>
        </a:p>
      </dgm:t>
    </dgm:pt>
    <dgm:pt modelId="{C39C820A-3F41-4F5C-8285-FBC0F4040FFF}" type="pres">
      <dgm:prSet presAssocID="{1EFC502D-4BF7-4058-9067-F81A67C164AB}" presName="dummy" presStyleCnt="0"/>
      <dgm:spPr/>
    </dgm:pt>
    <dgm:pt modelId="{3B3D8370-DBD9-4A30-A3C8-04F74935DF13}" type="pres">
      <dgm:prSet presAssocID="{FBAF48CA-C753-4349-BA63-E660ECCD992B}" presName="sibTrans" presStyleLbl="sibTrans2D1" presStyleIdx="3" presStyleCnt="4"/>
      <dgm:spPr/>
      <dgm:t>
        <a:bodyPr/>
        <a:lstStyle/>
        <a:p>
          <a:endParaRPr lang="es-CO"/>
        </a:p>
      </dgm:t>
    </dgm:pt>
  </dgm:ptLst>
  <dgm:cxnLst>
    <dgm:cxn modelId="{04FC37FC-5F8B-414D-8CE3-FC8F9FF76A61}" type="presOf" srcId="{F7F0ED46-1BDE-4518-AEA1-B63916D97C48}" destId="{E5C9B52E-80B3-4585-B38B-D2CE72D63ABA}" srcOrd="0" destOrd="0" presId="urn:microsoft.com/office/officeart/2005/8/layout/radial6"/>
    <dgm:cxn modelId="{78493685-5D90-43A5-A900-F5186BB91AA0}" type="presOf" srcId="{1B4C0D3F-E36A-4E1A-A32F-9FF4F95C586B}" destId="{7F17975B-3A6F-450E-BFB3-AF9F10D30465}" srcOrd="0" destOrd="0" presId="urn:microsoft.com/office/officeart/2005/8/layout/radial6"/>
    <dgm:cxn modelId="{2E8F968E-2373-4080-842A-3DBD99181C22}" type="presOf" srcId="{83CC7711-D015-49C9-8809-6E3D666864D9}" destId="{79BBBE54-64F2-43FA-864F-6CC4B068146F}" srcOrd="0" destOrd="0" presId="urn:microsoft.com/office/officeart/2005/8/layout/radial6"/>
    <dgm:cxn modelId="{CCC11B14-5F11-4AC7-BC13-7D25E557275A}" type="presOf" srcId="{10EFFAD9-0734-45D9-B658-010E4B73D692}" destId="{B4E61F27-624A-4BE6-9485-1E9D70D110ED}" srcOrd="0" destOrd="0" presId="urn:microsoft.com/office/officeart/2005/8/layout/radial6"/>
    <dgm:cxn modelId="{4BA224D0-37FF-4294-91C5-78903F25870A}" srcId="{1B4C0D3F-E36A-4E1A-A32F-9FF4F95C586B}" destId="{87E8CCD2-86A9-466C-8B2F-BED96FA54EA6}" srcOrd="1" destOrd="0" parTransId="{996E0235-E166-4C1C-89A6-5E06575E5514}" sibTransId="{F7F0ED46-1BDE-4518-AEA1-B63916D97C48}"/>
    <dgm:cxn modelId="{BD159E51-F610-4F75-B9A0-741A1808C878}" srcId="{1B4C0D3F-E36A-4E1A-A32F-9FF4F95C586B}" destId="{79C5232C-FFB3-4392-B3A8-D4750ABDF6FD}" srcOrd="0" destOrd="0" parTransId="{07700ACD-BA21-4871-89E8-1F22FBBC9297}" sibTransId="{83CC7711-D015-49C9-8809-6E3D666864D9}"/>
    <dgm:cxn modelId="{1EB51CE8-DDE4-41F0-804D-84B362252769}" type="presOf" srcId="{79C5232C-FFB3-4392-B3A8-D4750ABDF6FD}" destId="{7F840CD5-D65F-4BBD-B68E-504B291407C6}" srcOrd="0" destOrd="0" presId="urn:microsoft.com/office/officeart/2005/8/layout/radial6"/>
    <dgm:cxn modelId="{4DEACBBD-E7C8-4C59-93E8-47894C911501}" type="presOf" srcId="{FBAF48CA-C753-4349-BA63-E660ECCD992B}" destId="{3B3D8370-DBD9-4A30-A3C8-04F74935DF13}" srcOrd="0" destOrd="0" presId="urn:microsoft.com/office/officeart/2005/8/layout/radial6"/>
    <dgm:cxn modelId="{020E30FA-681D-4EEB-B8F1-F32BB5DDD35F}" type="presOf" srcId="{CB53AEE8-5A3A-42E6-A0D9-13BDA57CDDAA}" destId="{69EB4C61-236B-4FBE-B2CF-FFDEB475D6B8}" srcOrd="0" destOrd="0" presId="urn:microsoft.com/office/officeart/2005/8/layout/radial6"/>
    <dgm:cxn modelId="{62CDDED9-8C44-455E-B31D-F42B1433EAC4}" type="presOf" srcId="{87E8CCD2-86A9-466C-8B2F-BED96FA54EA6}" destId="{2C54ACE1-4C1A-4A65-876C-F5DF26746F98}" srcOrd="0" destOrd="0" presId="urn:microsoft.com/office/officeart/2005/8/layout/radial6"/>
    <dgm:cxn modelId="{0FADADBF-19F7-4B3A-9C51-2A7AFD92997D}" srcId="{1B4C0D3F-E36A-4E1A-A32F-9FF4F95C586B}" destId="{1EFC502D-4BF7-4058-9067-F81A67C164AB}" srcOrd="3" destOrd="0" parTransId="{9A50A39F-C93C-41F3-A714-D9B9936265F6}" sibTransId="{FBAF48CA-C753-4349-BA63-E660ECCD992B}"/>
    <dgm:cxn modelId="{E5550F5F-DB15-4A28-8C9D-0DAFF9BAD7BC}" type="presOf" srcId="{E1A48685-F257-4A9A-AF6D-2ABB9E817E39}" destId="{E710FAD6-F926-481F-9E39-1A3F84B704B4}" srcOrd="0" destOrd="0" presId="urn:microsoft.com/office/officeart/2005/8/layout/radial6"/>
    <dgm:cxn modelId="{5B6EB3A6-B1BA-40E4-9801-F4E055AA3009}" srcId="{CB53AEE8-5A3A-42E6-A0D9-13BDA57CDDAA}" destId="{1B4C0D3F-E36A-4E1A-A32F-9FF4F95C586B}" srcOrd="0" destOrd="0" parTransId="{1B0FC380-CBFB-4398-8A00-83FD73F9340C}" sibTransId="{2504D51F-7659-4793-B23D-30219AABDD4C}"/>
    <dgm:cxn modelId="{2F125AB1-DA0A-45BF-987C-401E5D976827}" srcId="{1B4C0D3F-E36A-4E1A-A32F-9FF4F95C586B}" destId="{10EFFAD9-0734-45D9-B658-010E4B73D692}" srcOrd="2" destOrd="0" parTransId="{D73268EE-EC62-4E2A-9D21-D666169A5871}" sibTransId="{E1A48685-F257-4A9A-AF6D-2ABB9E817E39}"/>
    <dgm:cxn modelId="{F80E5016-DE69-4445-A056-FFAA74716B5A}" type="presOf" srcId="{1EFC502D-4BF7-4058-9067-F81A67C164AB}" destId="{22E069F8-3B23-441B-B977-9370BC1CB3D7}" srcOrd="0" destOrd="0" presId="urn:microsoft.com/office/officeart/2005/8/layout/radial6"/>
    <dgm:cxn modelId="{D9426A3C-5699-4374-BE10-A97A4C07FCD3}" type="presParOf" srcId="{69EB4C61-236B-4FBE-B2CF-FFDEB475D6B8}" destId="{7F17975B-3A6F-450E-BFB3-AF9F10D30465}" srcOrd="0" destOrd="0" presId="urn:microsoft.com/office/officeart/2005/8/layout/radial6"/>
    <dgm:cxn modelId="{A0BF2280-7658-465D-A8A5-9E4BA9438258}" type="presParOf" srcId="{69EB4C61-236B-4FBE-B2CF-FFDEB475D6B8}" destId="{7F840CD5-D65F-4BBD-B68E-504B291407C6}" srcOrd="1" destOrd="0" presId="urn:microsoft.com/office/officeart/2005/8/layout/radial6"/>
    <dgm:cxn modelId="{B244E6EF-D515-4AF0-9F53-D16CFE7F6D19}" type="presParOf" srcId="{69EB4C61-236B-4FBE-B2CF-FFDEB475D6B8}" destId="{027B4560-DFFC-45C6-9E22-28DF53E0B916}" srcOrd="2" destOrd="0" presId="urn:microsoft.com/office/officeart/2005/8/layout/radial6"/>
    <dgm:cxn modelId="{CE58277A-17E3-410E-9381-BA4F074048FE}" type="presParOf" srcId="{69EB4C61-236B-4FBE-B2CF-FFDEB475D6B8}" destId="{79BBBE54-64F2-43FA-864F-6CC4B068146F}" srcOrd="3" destOrd="0" presId="urn:microsoft.com/office/officeart/2005/8/layout/radial6"/>
    <dgm:cxn modelId="{28A5BD14-8683-4A26-866C-CBAB830E7FD2}" type="presParOf" srcId="{69EB4C61-236B-4FBE-B2CF-FFDEB475D6B8}" destId="{2C54ACE1-4C1A-4A65-876C-F5DF26746F98}" srcOrd="4" destOrd="0" presId="urn:microsoft.com/office/officeart/2005/8/layout/radial6"/>
    <dgm:cxn modelId="{E5F6F98B-D17B-45A0-8F5C-1AA7E3ECA62E}" type="presParOf" srcId="{69EB4C61-236B-4FBE-B2CF-FFDEB475D6B8}" destId="{74C1DD78-5785-499B-AE60-7C1B6603DE11}" srcOrd="5" destOrd="0" presId="urn:microsoft.com/office/officeart/2005/8/layout/radial6"/>
    <dgm:cxn modelId="{980FC0CA-49D0-474C-854B-E09672633DD9}" type="presParOf" srcId="{69EB4C61-236B-4FBE-B2CF-FFDEB475D6B8}" destId="{E5C9B52E-80B3-4585-B38B-D2CE72D63ABA}" srcOrd="6" destOrd="0" presId="urn:microsoft.com/office/officeart/2005/8/layout/radial6"/>
    <dgm:cxn modelId="{2AFD6E8A-6762-4275-8678-23E42E947BF8}" type="presParOf" srcId="{69EB4C61-236B-4FBE-B2CF-FFDEB475D6B8}" destId="{B4E61F27-624A-4BE6-9485-1E9D70D110ED}" srcOrd="7" destOrd="0" presId="urn:microsoft.com/office/officeart/2005/8/layout/radial6"/>
    <dgm:cxn modelId="{8D8CE51D-AC70-4832-92F8-16C8784051C1}" type="presParOf" srcId="{69EB4C61-236B-4FBE-B2CF-FFDEB475D6B8}" destId="{FD843F59-3A90-4095-A315-46A98203F9D8}" srcOrd="8" destOrd="0" presId="urn:microsoft.com/office/officeart/2005/8/layout/radial6"/>
    <dgm:cxn modelId="{046963EB-41DC-4BDB-B936-BBDE2C8EC739}" type="presParOf" srcId="{69EB4C61-236B-4FBE-B2CF-FFDEB475D6B8}" destId="{E710FAD6-F926-481F-9E39-1A3F84B704B4}" srcOrd="9" destOrd="0" presId="urn:microsoft.com/office/officeart/2005/8/layout/radial6"/>
    <dgm:cxn modelId="{82CFD587-4ABE-41B0-9F4C-398387408A27}" type="presParOf" srcId="{69EB4C61-236B-4FBE-B2CF-FFDEB475D6B8}" destId="{22E069F8-3B23-441B-B977-9370BC1CB3D7}" srcOrd="10" destOrd="0" presId="urn:microsoft.com/office/officeart/2005/8/layout/radial6"/>
    <dgm:cxn modelId="{4E74C306-B01A-44A2-BA97-86D2B56D5A28}" type="presParOf" srcId="{69EB4C61-236B-4FBE-B2CF-FFDEB475D6B8}" destId="{C39C820A-3F41-4F5C-8285-FBC0F4040FFF}" srcOrd="11" destOrd="0" presId="urn:microsoft.com/office/officeart/2005/8/layout/radial6"/>
    <dgm:cxn modelId="{000D65EE-8550-451A-B40A-A9E38B1EC649}" type="presParOf" srcId="{69EB4C61-236B-4FBE-B2CF-FFDEB475D6B8}" destId="{3B3D8370-DBD9-4A30-A3C8-04F74935DF13}"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88C8289-7F19-43E5-9EB3-D3208090B5B3}"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s-CO"/>
        </a:p>
      </dgm:t>
    </dgm:pt>
    <dgm:pt modelId="{6028429D-5CD7-4B59-9FC8-9684AE978259}">
      <dgm:prSet phldrT="[Texto]"/>
      <dgm:spPr/>
      <dgm:t>
        <a:bodyPr/>
        <a:lstStyle/>
        <a:p>
          <a:r>
            <a:rPr lang="es-CO" b="1" dirty="0"/>
            <a:t>Formación en danzas</a:t>
          </a:r>
        </a:p>
      </dgm:t>
    </dgm:pt>
    <dgm:pt modelId="{4968259D-E505-4215-87AC-3DBEBA8CC07E}" type="parTrans" cxnId="{05FE1386-CE0D-4462-A062-14A00EFBA131}">
      <dgm:prSet/>
      <dgm:spPr/>
      <dgm:t>
        <a:bodyPr/>
        <a:lstStyle/>
        <a:p>
          <a:endParaRPr lang="es-CO"/>
        </a:p>
      </dgm:t>
    </dgm:pt>
    <dgm:pt modelId="{1661A3D5-46C1-4D47-BAFC-F088012DAB23}" type="sibTrans" cxnId="{05FE1386-CE0D-4462-A062-14A00EFBA131}">
      <dgm:prSet/>
      <dgm:spPr/>
      <dgm:t>
        <a:bodyPr/>
        <a:lstStyle/>
        <a:p>
          <a:endParaRPr lang="es-CO"/>
        </a:p>
      </dgm:t>
    </dgm:pt>
    <dgm:pt modelId="{1DDD4CF8-AC88-4BB0-BE8D-678B8CDD06F8}">
      <dgm:prSet phldrT="[Texto]"/>
      <dgm:spPr/>
      <dgm:t>
        <a:bodyPr/>
        <a:lstStyle/>
        <a:p>
          <a:pPr algn="just"/>
          <a:r>
            <a:rPr lang="es-CO" dirty="0"/>
            <a:t>Tiene como finalidad desarrollar la sensibilidad, la creatividad y el pensamiento crítico de los estudiantes para reconocer, valorar y apreciar las características de su cultura y de otras.</a:t>
          </a:r>
        </a:p>
      </dgm:t>
    </dgm:pt>
    <dgm:pt modelId="{E3C7DA2B-E1D3-4FE8-9202-0D238D4C3170}" type="parTrans" cxnId="{708C91A8-B3BA-4E77-A102-7B068762F618}">
      <dgm:prSet/>
      <dgm:spPr/>
      <dgm:t>
        <a:bodyPr/>
        <a:lstStyle/>
        <a:p>
          <a:endParaRPr lang="es-CO"/>
        </a:p>
      </dgm:t>
    </dgm:pt>
    <dgm:pt modelId="{F343A6A3-526D-4D8E-8252-85B1DD322D6A}" type="sibTrans" cxnId="{708C91A8-B3BA-4E77-A102-7B068762F618}">
      <dgm:prSet/>
      <dgm:spPr/>
      <dgm:t>
        <a:bodyPr/>
        <a:lstStyle/>
        <a:p>
          <a:endParaRPr lang="es-CO"/>
        </a:p>
      </dgm:t>
    </dgm:pt>
    <dgm:pt modelId="{8353735A-7F5F-432C-B9B0-FD498E3C115D}">
      <dgm:prSet phldrT="[Texto]"/>
      <dgm:spPr/>
      <dgm:t>
        <a:bodyPr/>
        <a:lstStyle/>
        <a:p>
          <a:r>
            <a:rPr lang="es-CO" b="1" dirty="0">
              <a:effectLst>
                <a:glow rad="101600">
                  <a:schemeClr val="bg2">
                    <a:lumMod val="75000"/>
                    <a:alpha val="60000"/>
                  </a:schemeClr>
                </a:glow>
              </a:effectLst>
            </a:rPr>
            <a:t>Formación Musical</a:t>
          </a:r>
        </a:p>
      </dgm:t>
    </dgm:pt>
    <dgm:pt modelId="{5BFF58B4-F221-4969-8CDC-A52ED01A8F0F}" type="parTrans" cxnId="{26A4B7A1-C0CD-4612-8FA5-ECE05A365B4A}">
      <dgm:prSet/>
      <dgm:spPr/>
      <dgm:t>
        <a:bodyPr/>
        <a:lstStyle/>
        <a:p>
          <a:endParaRPr lang="es-CO"/>
        </a:p>
      </dgm:t>
    </dgm:pt>
    <dgm:pt modelId="{962706C8-1CFA-454A-A685-B35949D11823}" type="sibTrans" cxnId="{26A4B7A1-C0CD-4612-8FA5-ECE05A365B4A}">
      <dgm:prSet/>
      <dgm:spPr/>
      <dgm:t>
        <a:bodyPr/>
        <a:lstStyle/>
        <a:p>
          <a:endParaRPr lang="es-CO"/>
        </a:p>
      </dgm:t>
    </dgm:pt>
    <dgm:pt modelId="{24EFE478-156F-4C6B-9061-CC6B57A2C10C}">
      <dgm:prSet phldrT="[Texto]"/>
      <dgm:spPr/>
      <dgm:t>
        <a:bodyPr/>
        <a:lstStyle/>
        <a:p>
          <a:pPr algn="just"/>
          <a:r>
            <a:rPr lang="es-CO" dirty="0"/>
            <a:t>En esta formación lo que se busca es lograr que los niños y las niñas participantes a través del conocimiento y la práctica de la música tradicional, fortalezcan la identidad cultural.</a:t>
          </a:r>
        </a:p>
      </dgm:t>
    </dgm:pt>
    <dgm:pt modelId="{BCE16EE1-32CC-416D-821E-D0F0B3598D6B}" type="parTrans" cxnId="{5A357A17-BD1A-43C9-8F23-1A516CD9D0B4}">
      <dgm:prSet/>
      <dgm:spPr/>
      <dgm:t>
        <a:bodyPr/>
        <a:lstStyle/>
        <a:p>
          <a:endParaRPr lang="es-CO"/>
        </a:p>
      </dgm:t>
    </dgm:pt>
    <dgm:pt modelId="{045BC9EF-74F3-45A1-8E37-966847935C7B}" type="sibTrans" cxnId="{5A357A17-BD1A-43C9-8F23-1A516CD9D0B4}">
      <dgm:prSet/>
      <dgm:spPr/>
      <dgm:t>
        <a:bodyPr/>
        <a:lstStyle/>
        <a:p>
          <a:endParaRPr lang="es-CO"/>
        </a:p>
      </dgm:t>
    </dgm:pt>
    <dgm:pt modelId="{C984932C-BC88-41C1-8A83-97E1D31A4F50}">
      <dgm:prSet phldrT="[Texto]"/>
      <dgm:spPr/>
      <dgm:t>
        <a:bodyPr/>
        <a:lstStyle/>
        <a:p>
          <a:r>
            <a:rPr lang="es-CO" b="1" dirty="0"/>
            <a:t>Artes escénicas</a:t>
          </a:r>
        </a:p>
      </dgm:t>
    </dgm:pt>
    <dgm:pt modelId="{4E8DD445-4E4D-4011-A476-5C50C5DE8B67}" type="parTrans" cxnId="{BAAFFF6B-A956-42A6-9892-996BCB6CE483}">
      <dgm:prSet/>
      <dgm:spPr/>
      <dgm:t>
        <a:bodyPr/>
        <a:lstStyle/>
        <a:p>
          <a:endParaRPr lang="es-CO"/>
        </a:p>
      </dgm:t>
    </dgm:pt>
    <dgm:pt modelId="{4DF8FABD-936C-4D9B-A3D6-09EFC0DF2E97}" type="sibTrans" cxnId="{BAAFFF6B-A956-42A6-9892-996BCB6CE483}">
      <dgm:prSet/>
      <dgm:spPr/>
      <dgm:t>
        <a:bodyPr/>
        <a:lstStyle/>
        <a:p>
          <a:endParaRPr lang="es-CO"/>
        </a:p>
      </dgm:t>
    </dgm:pt>
    <dgm:pt modelId="{8EC7257C-B8A7-4F6B-9398-3EA4C34562E5}">
      <dgm:prSet phldrT="[Texto]"/>
      <dgm:spPr/>
      <dgm:t>
        <a:bodyPr/>
        <a:lstStyle/>
        <a:p>
          <a:pPr algn="just"/>
          <a:r>
            <a:rPr lang="es-CO" dirty="0"/>
            <a:t>El ejercicio del teatro promueve estrategias comunicativas a partir del conocimiento general, fomentando la creatividad . mediante el uso de diversos materiales artísticos y reciclables.</a:t>
          </a:r>
        </a:p>
      </dgm:t>
    </dgm:pt>
    <dgm:pt modelId="{A594AADD-4BFF-42F1-9EAC-1EFFDD4EF5B6}" type="parTrans" cxnId="{16F1C403-4F9C-477D-B1D6-F9EB78E34BFB}">
      <dgm:prSet/>
      <dgm:spPr/>
      <dgm:t>
        <a:bodyPr/>
        <a:lstStyle/>
        <a:p>
          <a:endParaRPr lang="es-CO"/>
        </a:p>
      </dgm:t>
    </dgm:pt>
    <dgm:pt modelId="{21286CA6-445C-4852-9B65-5529AC7F174B}" type="sibTrans" cxnId="{16F1C403-4F9C-477D-B1D6-F9EB78E34BFB}">
      <dgm:prSet/>
      <dgm:spPr/>
      <dgm:t>
        <a:bodyPr/>
        <a:lstStyle/>
        <a:p>
          <a:endParaRPr lang="es-CO"/>
        </a:p>
      </dgm:t>
    </dgm:pt>
    <dgm:pt modelId="{A2FC09E0-467F-4DDB-B066-64959C980B6E}">
      <dgm:prSet/>
      <dgm:spPr/>
      <dgm:t>
        <a:bodyPr/>
        <a:lstStyle/>
        <a:p>
          <a:r>
            <a:rPr lang="es-CO" b="1" dirty="0"/>
            <a:t>Educación artística y cultural</a:t>
          </a:r>
        </a:p>
      </dgm:t>
    </dgm:pt>
    <dgm:pt modelId="{427A56B7-4594-494D-84B0-71B1E117AF80}" type="parTrans" cxnId="{3FAEA48E-C13D-4310-A8C9-447EC8BDBA87}">
      <dgm:prSet/>
      <dgm:spPr/>
      <dgm:t>
        <a:bodyPr/>
        <a:lstStyle/>
        <a:p>
          <a:endParaRPr lang="es-CO"/>
        </a:p>
      </dgm:t>
    </dgm:pt>
    <dgm:pt modelId="{9AB41473-0A95-41E6-9833-D9ABFF21C9B1}" type="sibTrans" cxnId="{3FAEA48E-C13D-4310-A8C9-447EC8BDBA87}">
      <dgm:prSet/>
      <dgm:spPr/>
      <dgm:t>
        <a:bodyPr/>
        <a:lstStyle/>
        <a:p>
          <a:endParaRPr lang="es-CO"/>
        </a:p>
      </dgm:t>
    </dgm:pt>
    <dgm:pt modelId="{EB27B400-D96A-4ADF-93AF-6DC98AACEBD8}">
      <dgm:prSet/>
      <dgm:spPr/>
      <dgm:t>
        <a:bodyPr/>
        <a:lstStyle/>
        <a:p>
          <a:r>
            <a:rPr lang="es-CO" b="1" dirty="0"/>
            <a:t>Formación deportiva</a:t>
          </a:r>
        </a:p>
      </dgm:t>
    </dgm:pt>
    <dgm:pt modelId="{B250A097-3BEB-4201-AB3F-688C69A87FD7}" type="parTrans" cxnId="{E89DBB29-0BAB-4006-93B6-E444649AFDEE}">
      <dgm:prSet/>
      <dgm:spPr/>
      <dgm:t>
        <a:bodyPr/>
        <a:lstStyle/>
        <a:p>
          <a:endParaRPr lang="es-CO"/>
        </a:p>
      </dgm:t>
    </dgm:pt>
    <dgm:pt modelId="{25735179-3248-41C3-8D7A-A2FE23D943BE}" type="sibTrans" cxnId="{E89DBB29-0BAB-4006-93B6-E444649AFDEE}">
      <dgm:prSet/>
      <dgm:spPr/>
      <dgm:t>
        <a:bodyPr/>
        <a:lstStyle/>
        <a:p>
          <a:endParaRPr lang="es-CO"/>
        </a:p>
      </dgm:t>
    </dgm:pt>
    <dgm:pt modelId="{960FB610-BA47-4B17-980B-2FB8FD7441ED}">
      <dgm:prSet custT="1"/>
      <dgm:spPr/>
      <dgm:t>
        <a:bodyPr/>
        <a:lstStyle/>
        <a:p>
          <a:pPr algn="just"/>
          <a:r>
            <a:rPr lang="es-CO" sz="1400" dirty="0"/>
            <a:t>Estrategia extraescolar que busca el desarrollo físico, socio-afectivo, y progresivo, perfeccionando el deporte participativo. </a:t>
          </a:r>
        </a:p>
      </dgm:t>
    </dgm:pt>
    <dgm:pt modelId="{0B4B12E2-A95F-4D0C-A55E-998BEB16214C}" type="parTrans" cxnId="{B651DCAD-8010-4D9D-9D9E-C1AA47B41941}">
      <dgm:prSet/>
      <dgm:spPr/>
      <dgm:t>
        <a:bodyPr/>
        <a:lstStyle/>
        <a:p>
          <a:endParaRPr lang="es-CO"/>
        </a:p>
      </dgm:t>
    </dgm:pt>
    <dgm:pt modelId="{73C63BB3-B2FE-49B9-8B75-9F5C3BB8A0E2}" type="sibTrans" cxnId="{B651DCAD-8010-4D9D-9D9E-C1AA47B41941}">
      <dgm:prSet/>
      <dgm:spPr/>
      <dgm:t>
        <a:bodyPr/>
        <a:lstStyle/>
        <a:p>
          <a:endParaRPr lang="es-CO"/>
        </a:p>
      </dgm:t>
    </dgm:pt>
    <dgm:pt modelId="{AC35E741-A960-4F8F-910B-979836F0CB27}">
      <dgm:prSet custT="1"/>
      <dgm:spPr/>
      <dgm:t>
        <a:bodyPr/>
        <a:lstStyle/>
        <a:p>
          <a:pPr algn="just"/>
          <a:r>
            <a:rPr lang="es-CO" sz="1400" dirty="0"/>
            <a:t>Busca potenciar y desarrollar la sensibilidad, la experiencia estética, el pensamiento creativo y la expresión simbólica.</a:t>
          </a:r>
        </a:p>
      </dgm:t>
    </dgm:pt>
    <dgm:pt modelId="{1378B9BB-6796-4A20-B43D-33B0361FE4B9}" type="parTrans" cxnId="{6ACCDF5C-A506-4420-BD81-2AE6CB6298AB}">
      <dgm:prSet/>
      <dgm:spPr/>
      <dgm:t>
        <a:bodyPr/>
        <a:lstStyle/>
        <a:p>
          <a:endParaRPr lang="es-CO"/>
        </a:p>
      </dgm:t>
    </dgm:pt>
    <dgm:pt modelId="{D642A351-8097-4AD9-884F-6A79DDFB3D3D}" type="sibTrans" cxnId="{6ACCDF5C-A506-4420-BD81-2AE6CB6298AB}">
      <dgm:prSet/>
      <dgm:spPr/>
      <dgm:t>
        <a:bodyPr/>
        <a:lstStyle/>
        <a:p>
          <a:endParaRPr lang="es-CO"/>
        </a:p>
      </dgm:t>
    </dgm:pt>
    <dgm:pt modelId="{CDAD3542-E5C4-44C9-8965-1CFD2176AAA6}" type="pres">
      <dgm:prSet presAssocID="{888C8289-7F19-43E5-9EB3-D3208090B5B3}" presName="Name0" presStyleCnt="0">
        <dgm:presLayoutVars>
          <dgm:dir/>
          <dgm:animLvl val="lvl"/>
          <dgm:resizeHandles val="exact"/>
        </dgm:presLayoutVars>
      </dgm:prSet>
      <dgm:spPr/>
      <dgm:t>
        <a:bodyPr/>
        <a:lstStyle/>
        <a:p>
          <a:endParaRPr lang="es-CO"/>
        </a:p>
      </dgm:t>
    </dgm:pt>
    <dgm:pt modelId="{ACC6B26B-909A-4F97-A029-228A2BFB1871}" type="pres">
      <dgm:prSet presAssocID="{EB27B400-D96A-4ADF-93AF-6DC98AACEBD8}" presName="linNode" presStyleCnt="0"/>
      <dgm:spPr/>
    </dgm:pt>
    <dgm:pt modelId="{AEAA4738-9995-41DE-B840-2481F46909F2}" type="pres">
      <dgm:prSet presAssocID="{EB27B400-D96A-4ADF-93AF-6DC98AACEBD8}" presName="parentText" presStyleLbl="node1" presStyleIdx="0" presStyleCnt="5" custScaleX="80180">
        <dgm:presLayoutVars>
          <dgm:chMax val="1"/>
          <dgm:bulletEnabled val="1"/>
        </dgm:presLayoutVars>
      </dgm:prSet>
      <dgm:spPr/>
      <dgm:t>
        <a:bodyPr/>
        <a:lstStyle/>
        <a:p>
          <a:endParaRPr lang="es-CO"/>
        </a:p>
      </dgm:t>
    </dgm:pt>
    <dgm:pt modelId="{37BCAEBF-14BC-426D-AD40-241CF40B3B4C}" type="pres">
      <dgm:prSet presAssocID="{EB27B400-D96A-4ADF-93AF-6DC98AACEBD8}" presName="descendantText" presStyleLbl="alignAccFollowNode1" presStyleIdx="0" presStyleCnt="5" custScaleX="111036">
        <dgm:presLayoutVars>
          <dgm:bulletEnabled val="1"/>
        </dgm:presLayoutVars>
      </dgm:prSet>
      <dgm:spPr/>
      <dgm:t>
        <a:bodyPr/>
        <a:lstStyle/>
        <a:p>
          <a:endParaRPr lang="es-CO"/>
        </a:p>
      </dgm:t>
    </dgm:pt>
    <dgm:pt modelId="{C92722AD-AAB5-4647-8021-E25B44836D2E}" type="pres">
      <dgm:prSet presAssocID="{25735179-3248-41C3-8D7A-A2FE23D943BE}" presName="sp" presStyleCnt="0"/>
      <dgm:spPr/>
    </dgm:pt>
    <dgm:pt modelId="{E5DF8AC9-E5CB-4A82-B6F5-72A2A16FDA65}" type="pres">
      <dgm:prSet presAssocID="{A2FC09E0-467F-4DDB-B066-64959C980B6E}" presName="linNode" presStyleCnt="0"/>
      <dgm:spPr/>
    </dgm:pt>
    <dgm:pt modelId="{2DAA4C1A-AB56-47D1-AE92-9063909062F1}" type="pres">
      <dgm:prSet presAssocID="{A2FC09E0-467F-4DDB-B066-64959C980B6E}" presName="parentText" presStyleLbl="node1" presStyleIdx="1" presStyleCnt="5" custScaleX="80180">
        <dgm:presLayoutVars>
          <dgm:chMax val="1"/>
          <dgm:bulletEnabled val="1"/>
        </dgm:presLayoutVars>
      </dgm:prSet>
      <dgm:spPr/>
      <dgm:t>
        <a:bodyPr/>
        <a:lstStyle/>
        <a:p>
          <a:endParaRPr lang="es-CO"/>
        </a:p>
      </dgm:t>
    </dgm:pt>
    <dgm:pt modelId="{1908C7C8-9EF9-4D6A-ADC5-9130C31CE53E}" type="pres">
      <dgm:prSet presAssocID="{A2FC09E0-467F-4DDB-B066-64959C980B6E}" presName="descendantText" presStyleLbl="alignAccFollowNode1" presStyleIdx="1" presStyleCnt="5" custScaleX="110924" custLinFactNeighborX="100" custLinFactNeighborY="-2607">
        <dgm:presLayoutVars>
          <dgm:bulletEnabled val="1"/>
        </dgm:presLayoutVars>
      </dgm:prSet>
      <dgm:spPr/>
      <dgm:t>
        <a:bodyPr/>
        <a:lstStyle/>
        <a:p>
          <a:endParaRPr lang="es-CO"/>
        </a:p>
      </dgm:t>
    </dgm:pt>
    <dgm:pt modelId="{CB11C092-D6F8-483F-B4A4-9BAA777983E1}" type="pres">
      <dgm:prSet presAssocID="{9AB41473-0A95-41E6-9833-D9ABFF21C9B1}" presName="sp" presStyleCnt="0"/>
      <dgm:spPr/>
    </dgm:pt>
    <dgm:pt modelId="{36014BC1-2B29-4E39-89D0-0F69494BC790}" type="pres">
      <dgm:prSet presAssocID="{6028429D-5CD7-4B59-9FC8-9684AE978259}" presName="linNode" presStyleCnt="0"/>
      <dgm:spPr/>
    </dgm:pt>
    <dgm:pt modelId="{F4DB6EAA-71CE-47E7-A40B-B80CF7BDCF72}" type="pres">
      <dgm:prSet presAssocID="{6028429D-5CD7-4B59-9FC8-9684AE978259}" presName="parentText" presStyleLbl="node1" presStyleIdx="2" presStyleCnt="5" custScaleX="80180">
        <dgm:presLayoutVars>
          <dgm:chMax val="1"/>
          <dgm:bulletEnabled val="1"/>
        </dgm:presLayoutVars>
      </dgm:prSet>
      <dgm:spPr/>
      <dgm:t>
        <a:bodyPr/>
        <a:lstStyle/>
        <a:p>
          <a:endParaRPr lang="es-CO"/>
        </a:p>
      </dgm:t>
    </dgm:pt>
    <dgm:pt modelId="{F4268A73-1D78-4D5F-9EE3-2ABEBC04442C}" type="pres">
      <dgm:prSet presAssocID="{6028429D-5CD7-4B59-9FC8-9684AE978259}" presName="descendantText" presStyleLbl="alignAccFollowNode1" presStyleIdx="2" presStyleCnt="5" custScaleX="111588" custLinFactNeighborX="2644" custLinFactNeighborY="-1857">
        <dgm:presLayoutVars>
          <dgm:bulletEnabled val="1"/>
        </dgm:presLayoutVars>
      </dgm:prSet>
      <dgm:spPr/>
      <dgm:t>
        <a:bodyPr/>
        <a:lstStyle/>
        <a:p>
          <a:endParaRPr lang="es-CO"/>
        </a:p>
      </dgm:t>
    </dgm:pt>
    <dgm:pt modelId="{FDF56C9F-1BF3-4DDA-B9E3-DEA6D39808D8}" type="pres">
      <dgm:prSet presAssocID="{1661A3D5-46C1-4D47-BAFC-F088012DAB23}" presName="sp" presStyleCnt="0"/>
      <dgm:spPr/>
    </dgm:pt>
    <dgm:pt modelId="{5B174127-0713-4FCD-A2F2-929027ABFE15}" type="pres">
      <dgm:prSet presAssocID="{8353735A-7F5F-432C-B9B0-FD498E3C115D}" presName="linNode" presStyleCnt="0"/>
      <dgm:spPr/>
    </dgm:pt>
    <dgm:pt modelId="{7DFB73F4-3DC1-4C78-BBEB-6E28A888BB58}" type="pres">
      <dgm:prSet presAssocID="{8353735A-7F5F-432C-B9B0-FD498E3C115D}" presName="parentText" presStyleLbl="node1" presStyleIdx="3" presStyleCnt="5" custScaleX="80180">
        <dgm:presLayoutVars>
          <dgm:chMax val="1"/>
          <dgm:bulletEnabled val="1"/>
        </dgm:presLayoutVars>
      </dgm:prSet>
      <dgm:spPr/>
      <dgm:t>
        <a:bodyPr/>
        <a:lstStyle/>
        <a:p>
          <a:endParaRPr lang="es-CO"/>
        </a:p>
      </dgm:t>
    </dgm:pt>
    <dgm:pt modelId="{2BD6DF88-B3F2-474F-849C-77589EC089AC}" type="pres">
      <dgm:prSet presAssocID="{8353735A-7F5F-432C-B9B0-FD498E3C115D}" presName="descendantText" presStyleLbl="alignAccFollowNode1" presStyleIdx="3" presStyleCnt="5" custScaleX="111036">
        <dgm:presLayoutVars>
          <dgm:bulletEnabled val="1"/>
        </dgm:presLayoutVars>
      </dgm:prSet>
      <dgm:spPr/>
      <dgm:t>
        <a:bodyPr/>
        <a:lstStyle/>
        <a:p>
          <a:endParaRPr lang="es-CO"/>
        </a:p>
      </dgm:t>
    </dgm:pt>
    <dgm:pt modelId="{DABA69DB-B849-49D1-B599-CE020AE9022B}" type="pres">
      <dgm:prSet presAssocID="{962706C8-1CFA-454A-A685-B35949D11823}" presName="sp" presStyleCnt="0"/>
      <dgm:spPr/>
    </dgm:pt>
    <dgm:pt modelId="{C667F4F6-73C1-4B09-86F4-D28A2BEB85A0}" type="pres">
      <dgm:prSet presAssocID="{C984932C-BC88-41C1-8A83-97E1D31A4F50}" presName="linNode" presStyleCnt="0"/>
      <dgm:spPr/>
    </dgm:pt>
    <dgm:pt modelId="{16E5D764-F4CD-44A2-A8E9-3FF3991ADEB8}" type="pres">
      <dgm:prSet presAssocID="{C984932C-BC88-41C1-8A83-97E1D31A4F50}" presName="parentText" presStyleLbl="node1" presStyleIdx="4" presStyleCnt="5" custScaleX="80486">
        <dgm:presLayoutVars>
          <dgm:chMax val="1"/>
          <dgm:bulletEnabled val="1"/>
        </dgm:presLayoutVars>
      </dgm:prSet>
      <dgm:spPr/>
      <dgm:t>
        <a:bodyPr/>
        <a:lstStyle/>
        <a:p>
          <a:endParaRPr lang="es-CO"/>
        </a:p>
      </dgm:t>
    </dgm:pt>
    <dgm:pt modelId="{CB35D10C-3B91-443B-89D3-BD22F70B1B65}" type="pres">
      <dgm:prSet presAssocID="{C984932C-BC88-41C1-8A83-97E1D31A4F50}" presName="descendantText" presStyleLbl="alignAccFollowNode1" presStyleIdx="4" presStyleCnt="5" custScaleX="111588" custLinFactNeighborX="1960" custLinFactNeighborY="-357">
        <dgm:presLayoutVars>
          <dgm:bulletEnabled val="1"/>
        </dgm:presLayoutVars>
      </dgm:prSet>
      <dgm:spPr/>
      <dgm:t>
        <a:bodyPr/>
        <a:lstStyle/>
        <a:p>
          <a:endParaRPr lang="es-CO"/>
        </a:p>
      </dgm:t>
    </dgm:pt>
  </dgm:ptLst>
  <dgm:cxnLst>
    <dgm:cxn modelId="{CE54FD62-706A-4C0E-B1CD-2E18E2F1DA22}" type="presOf" srcId="{EB27B400-D96A-4ADF-93AF-6DC98AACEBD8}" destId="{AEAA4738-9995-41DE-B840-2481F46909F2}" srcOrd="0" destOrd="0" presId="urn:microsoft.com/office/officeart/2005/8/layout/vList5"/>
    <dgm:cxn modelId="{4D320450-23FB-4A5F-A805-39508A79E298}" type="presOf" srcId="{960FB610-BA47-4B17-980B-2FB8FD7441ED}" destId="{37BCAEBF-14BC-426D-AD40-241CF40B3B4C}" srcOrd="0" destOrd="0" presId="urn:microsoft.com/office/officeart/2005/8/layout/vList5"/>
    <dgm:cxn modelId="{6ACCDF5C-A506-4420-BD81-2AE6CB6298AB}" srcId="{A2FC09E0-467F-4DDB-B066-64959C980B6E}" destId="{AC35E741-A960-4F8F-910B-979836F0CB27}" srcOrd="0" destOrd="0" parTransId="{1378B9BB-6796-4A20-B43D-33B0361FE4B9}" sibTransId="{D642A351-8097-4AD9-884F-6A79DDFB3D3D}"/>
    <dgm:cxn modelId="{5A357A17-BD1A-43C9-8F23-1A516CD9D0B4}" srcId="{8353735A-7F5F-432C-B9B0-FD498E3C115D}" destId="{24EFE478-156F-4C6B-9061-CC6B57A2C10C}" srcOrd="0" destOrd="0" parTransId="{BCE16EE1-32CC-416D-821E-D0F0B3598D6B}" sibTransId="{045BC9EF-74F3-45A1-8E37-966847935C7B}"/>
    <dgm:cxn modelId="{3FAEA48E-C13D-4310-A8C9-447EC8BDBA87}" srcId="{888C8289-7F19-43E5-9EB3-D3208090B5B3}" destId="{A2FC09E0-467F-4DDB-B066-64959C980B6E}" srcOrd="1" destOrd="0" parTransId="{427A56B7-4594-494D-84B0-71B1E117AF80}" sibTransId="{9AB41473-0A95-41E6-9833-D9ABFF21C9B1}"/>
    <dgm:cxn modelId="{E6D6C25A-618D-49A9-BF44-6011E7CDC201}" type="presOf" srcId="{AC35E741-A960-4F8F-910B-979836F0CB27}" destId="{1908C7C8-9EF9-4D6A-ADC5-9130C31CE53E}" srcOrd="0" destOrd="0" presId="urn:microsoft.com/office/officeart/2005/8/layout/vList5"/>
    <dgm:cxn modelId="{551312B0-54A5-4038-A110-89B199723D8C}" type="presOf" srcId="{A2FC09E0-467F-4DDB-B066-64959C980B6E}" destId="{2DAA4C1A-AB56-47D1-AE92-9063909062F1}" srcOrd="0" destOrd="0" presId="urn:microsoft.com/office/officeart/2005/8/layout/vList5"/>
    <dgm:cxn modelId="{24B738C2-A245-48DE-8FAC-CFF6D4EAD9AA}" type="presOf" srcId="{1DDD4CF8-AC88-4BB0-BE8D-678B8CDD06F8}" destId="{F4268A73-1D78-4D5F-9EE3-2ABEBC04442C}" srcOrd="0" destOrd="0" presId="urn:microsoft.com/office/officeart/2005/8/layout/vList5"/>
    <dgm:cxn modelId="{2FB87E76-A900-42F2-812A-A18AE4BBAA6C}" type="presOf" srcId="{6028429D-5CD7-4B59-9FC8-9684AE978259}" destId="{F4DB6EAA-71CE-47E7-A40B-B80CF7BDCF72}" srcOrd="0" destOrd="0" presId="urn:microsoft.com/office/officeart/2005/8/layout/vList5"/>
    <dgm:cxn modelId="{16F1C403-4F9C-477D-B1D6-F9EB78E34BFB}" srcId="{C984932C-BC88-41C1-8A83-97E1D31A4F50}" destId="{8EC7257C-B8A7-4F6B-9398-3EA4C34562E5}" srcOrd="0" destOrd="0" parTransId="{A594AADD-4BFF-42F1-9EAC-1EFFDD4EF5B6}" sibTransId="{21286CA6-445C-4852-9B65-5529AC7F174B}"/>
    <dgm:cxn modelId="{BAAFFF6B-A956-42A6-9892-996BCB6CE483}" srcId="{888C8289-7F19-43E5-9EB3-D3208090B5B3}" destId="{C984932C-BC88-41C1-8A83-97E1D31A4F50}" srcOrd="4" destOrd="0" parTransId="{4E8DD445-4E4D-4011-A476-5C50C5DE8B67}" sibTransId="{4DF8FABD-936C-4D9B-A3D6-09EFC0DF2E97}"/>
    <dgm:cxn modelId="{708C91A8-B3BA-4E77-A102-7B068762F618}" srcId="{6028429D-5CD7-4B59-9FC8-9684AE978259}" destId="{1DDD4CF8-AC88-4BB0-BE8D-678B8CDD06F8}" srcOrd="0" destOrd="0" parTransId="{E3C7DA2B-E1D3-4FE8-9202-0D238D4C3170}" sibTransId="{F343A6A3-526D-4D8E-8252-85B1DD322D6A}"/>
    <dgm:cxn modelId="{26A4B7A1-C0CD-4612-8FA5-ECE05A365B4A}" srcId="{888C8289-7F19-43E5-9EB3-D3208090B5B3}" destId="{8353735A-7F5F-432C-B9B0-FD498E3C115D}" srcOrd="3" destOrd="0" parTransId="{5BFF58B4-F221-4969-8CDC-A52ED01A8F0F}" sibTransId="{962706C8-1CFA-454A-A685-B35949D11823}"/>
    <dgm:cxn modelId="{5623B03C-01FB-4141-9B7C-BDDC346DD191}" type="presOf" srcId="{C984932C-BC88-41C1-8A83-97E1D31A4F50}" destId="{16E5D764-F4CD-44A2-A8E9-3FF3991ADEB8}" srcOrd="0" destOrd="0" presId="urn:microsoft.com/office/officeart/2005/8/layout/vList5"/>
    <dgm:cxn modelId="{B651DCAD-8010-4D9D-9D9E-C1AA47B41941}" srcId="{EB27B400-D96A-4ADF-93AF-6DC98AACEBD8}" destId="{960FB610-BA47-4B17-980B-2FB8FD7441ED}" srcOrd="0" destOrd="0" parTransId="{0B4B12E2-A95F-4D0C-A55E-998BEB16214C}" sibTransId="{73C63BB3-B2FE-49B9-8B75-9F5C3BB8A0E2}"/>
    <dgm:cxn modelId="{D2F5CAE0-C506-4BA4-85B6-9092FCDBDEF6}" type="presOf" srcId="{888C8289-7F19-43E5-9EB3-D3208090B5B3}" destId="{CDAD3542-E5C4-44C9-8965-1CFD2176AAA6}" srcOrd="0" destOrd="0" presId="urn:microsoft.com/office/officeart/2005/8/layout/vList5"/>
    <dgm:cxn modelId="{650BD30A-2DBA-4DD9-89C6-5A3141DDD725}" type="presOf" srcId="{24EFE478-156F-4C6B-9061-CC6B57A2C10C}" destId="{2BD6DF88-B3F2-474F-849C-77589EC089AC}" srcOrd="0" destOrd="0" presId="urn:microsoft.com/office/officeart/2005/8/layout/vList5"/>
    <dgm:cxn modelId="{E89DBB29-0BAB-4006-93B6-E444649AFDEE}" srcId="{888C8289-7F19-43E5-9EB3-D3208090B5B3}" destId="{EB27B400-D96A-4ADF-93AF-6DC98AACEBD8}" srcOrd="0" destOrd="0" parTransId="{B250A097-3BEB-4201-AB3F-688C69A87FD7}" sibTransId="{25735179-3248-41C3-8D7A-A2FE23D943BE}"/>
    <dgm:cxn modelId="{6374D30C-FA1A-4FA2-8F9A-7C0F0F93A0A7}" type="presOf" srcId="{8353735A-7F5F-432C-B9B0-FD498E3C115D}" destId="{7DFB73F4-3DC1-4C78-BBEB-6E28A888BB58}" srcOrd="0" destOrd="0" presId="urn:microsoft.com/office/officeart/2005/8/layout/vList5"/>
    <dgm:cxn modelId="{A23D5130-D627-4B5D-91A4-47929ACBCE77}" type="presOf" srcId="{8EC7257C-B8A7-4F6B-9398-3EA4C34562E5}" destId="{CB35D10C-3B91-443B-89D3-BD22F70B1B65}" srcOrd="0" destOrd="0" presId="urn:microsoft.com/office/officeart/2005/8/layout/vList5"/>
    <dgm:cxn modelId="{05FE1386-CE0D-4462-A062-14A00EFBA131}" srcId="{888C8289-7F19-43E5-9EB3-D3208090B5B3}" destId="{6028429D-5CD7-4B59-9FC8-9684AE978259}" srcOrd="2" destOrd="0" parTransId="{4968259D-E505-4215-87AC-3DBEBA8CC07E}" sibTransId="{1661A3D5-46C1-4D47-BAFC-F088012DAB23}"/>
    <dgm:cxn modelId="{10365359-F534-40AD-86AB-0A55C131FF8C}" type="presParOf" srcId="{CDAD3542-E5C4-44C9-8965-1CFD2176AAA6}" destId="{ACC6B26B-909A-4F97-A029-228A2BFB1871}" srcOrd="0" destOrd="0" presId="urn:microsoft.com/office/officeart/2005/8/layout/vList5"/>
    <dgm:cxn modelId="{D4BB957F-00B8-464C-96E8-BADD4E449DB3}" type="presParOf" srcId="{ACC6B26B-909A-4F97-A029-228A2BFB1871}" destId="{AEAA4738-9995-41DE-B840-2481F46909F2}" srcOrd="0" destOrd="0" presId="urn:microsoft.com/office/officeart/2005/8/layout/vList5"/>
    <dgm:cxn modelId="{6B4F567C-44AC-423D-88BF-8F883940A2AF}" type="presParOf" srcId="{ACC6B26B-909A-4F97-A029-228A2BFB1871}" destId="{37BCAEBF-14BC-426D-AD40-241CF40B3B4C}" srcOrd="1" destOrd="0" presId="urn:microsoft.com/office/officeart/2005/8/layout/vList5"/>
    <dgm:cxn modelId="{FD9E500D-6F09-4992-A2A7-91127197EB65}" type="presParOf" srcId="{CDAD3542-E5C4-44C9-8965-1CFD2176AAA6}" destId="{C92722AD-AAB5-4647-8021-E25B44836D2E}" srcOrd="1" destOrd="0" presId="urn:microsoft.com/office/officeart/2005/8/layout/vList5"/>
    <dgm:cxn modelId="{11A03732-91B2-48B3-876C-F48FE56B8BEA}" type="presParOf" srcId="{CDAD3542-E5C4-44C9-8965-1CFD2176AAA6}" destId="{E5DF8AC9-E5CB-4A82-B6F5-72A2A16FDA65}" srcOrd="2" destOrd="0" presId="urn:microsoft.com/office/officeart/2005/8/layout/vList5"/>
    <dgm:cxn modelId="{769AF600-622A-406C-BB5A-B9947D8491F9}" type="presParOf" srcId="{E5DF8AC9-E5CB-4A82-B6F5-72A2A16FDA65}" destId="{2DAA4C1A-AB56-47D1-AE92-9063909062F1}" srcOrd="0" destOrd="0" presId="urn:microsoft.com/office/officeart/2005/8/layout/vList5"/>
    <dgm:cxn modelId="{61D28E6A-FD3B-4EA9-9F92-E3F058BA867A}" type="presParOf" srcId="{E5DF8AC9-E5CB-4A82-B6F5-72A2A16FDA65}" destId="{1908C7C8-9EF9-4D6A-ADC5-9130C31CE53E}" srcOrd="1" destOrd="0" presId="urn:microsoft.com/office/officeart/2005/8/layout/vList5"/>
    <dgm:cxn modelId="{599FF7D9-CB7C-4DFC-8C76-3B4CAEE2B574}" type="presParOf" srcId="{CDAD3542-E5C4-44C9-8965-1CFD2176AAA6}" destId="{CB11C092-D6F8-483F-B4A4-9BAA777983E1}" srcOrd="3" destOrd="0" presId="urn:microsoft.com/office/officeart/2005/8/layout/vList5"/>
    <dgm:cxn modelId="{C44E329C-BCF7-483F-968C-90091DB207E4}" type="presParOf" srcId="{CDAD3542-E5C4-44C9-8965-1CFD2176AAA6}" destId="{36014BC1-2B29-4E39-89D0-0F69494BC790}" srcOrd="4" destOrd="0" presId="urn:microsoft.com/office/officeart/2005/8/layout/vList5"/>
    <dgm:cxn modelId="{AA829B03-823A-4CDA-B4EF-912B4F31BE0C}" type="presParOf" srcId="{36014BC1-2B29-4E39-89D0-0F69494BC790}" destId="{F4DB6EAA-71CE-47E7-A40B-B80CF7BDCF72}" srcOrd="0" destOrd="0" presId="urn:microsoft.com/office/officeart/2005/8/layout/vList5"/>
    <dgm:cxn modelId="{9E4A8786-13C3-45C6-B773-F6867F613D15}" type="presParOf" srcId="{36014BC1-2B29-4E39-89D0-0F69494BC790}" destId="{F4268A73-1D78-4D5F-9EE3-2ABEBC04442C}" srcOrd="1" destOrd="0" presId="urn:microsoft.com/office/officeart/2005/8/layout/vList5"/>
    <dgm:cxn modelId="{64E2C82A-B7EA-40CB-AD9C-E8044B8DBEC8}" type="presParOf" srcId="{CDAD3542-E5C4-44C9-8965-1CFD2176AAA6}" destId="{FDF56C9F-1BF3-4DDA-B9E3-DEA6D39808D8}" srcOrd="5" destOrd="0" presId="urn:microsoft.com/office/officeart/2005/8/layout/vList5"/>
    <dgm:cxn modelId="{9C19268B-9BDD-41B1-9DFF-1566B81EAB3A}" type="presParOf" srcId="{CDAD3542-E5C4-44C9-8965-1CFD2176AAA6}" destId="{5B174127-0713-4FCD-A2F2-929027ABFE15}" srcOrd="6" destOrd="0" presId="urn:microsoft.com/office/officeart/2005/8/layout/vList5"/>
    <dgm:cxn modelId="{01A09A0C-3B43-4810-87CD-18B2C6CD7F42}" type="presParOf" srcId="{5B174127-0713-4FCD-A2F2-929027ABFE15}" destId="{7DFB73F4-3DC1-4C78-BBEB-6E28A888BB58}" srcOrd="0" destOrd="0" presId="urn:microsoft.com/office/officeart/2005/8/layout/vList5"/>
    <dgm:cxn modelId="{EEDA53BD-2FCF-4C8A-A778-05BC6CFFE7A7}" type="presParOf" srcId="{5B174127-0713-4FCD-A2F2-929027ABFE15}" destId="{2BD6DF88-B3F2-474F-849C-77589EC089AC}" srcOrd="1" destOrd="0" presId="urn:microsoft.com/office/officeart/2005/8/layout/vList5"/>
    <dgm:cxn modelId="{8DDF1D9F-AAFF-4033-B8A2-7C778F96DF8C}" type="presParOf" srcId="{CDAD3542-E5C4-44C9-8965-1CFD2176AAA6}" destId="{DABA69DB-B849-49D1-B599-CE020AE9022B}" srcOrd="7" destOrd="0" presId="urn:microsoft.com/office/officeart/2005/8/layout/vList5"/>
    <dgm:cxn modelId="{CDAE83A8-8B5F-40DD-A1F3-194184D571D9}" type="presParOf" srcId="{CDAD3542-E5C4-44C9-8965-1CFD2176AAA6}" destId="{C667F4F6-73C1-4B09-86F4-D28A2BEB85A0}" srcOrd="8" destOrd="0" presId="urn:microsoft.com/office/officeart/2005/8/layout/vList5"/>
    <dgm:cxn modelId="{C2CC30DC-C257-420B-A403-94FAA9D60724}" type="presParOf" srcId="{C667F4F6-73C1-4B09-86F4-D28A2BEB85A0}" destId="{16E5D764-F4CD-44A2-A8E9-3FF3991ADEB8}" srcOrd="0" destOrd="0" presId="urn:microsoft.com/office/officeart/2005/8/layout/vList5"/>
    <dgm:cxn modelId="{855D3EBC-B0E7-46AE-98E6-F57BCBDFE13D}" type="presParOf" srcId="{C667F4F6-73C1-4B09-86F4-D28A2BEB85A0}" destId="{CB35D10C-3B91-443B-89D3-BD22F70B1B6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88C8289-7F19-43E5-9EB3-D3208090B5B3}"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s-CO"/>
        </a:p>
      </dgm:t>
    </dgm:pt>
    <dgm:pt modelId="{6028429D-5CD7-4B59-9FC8-9684AE978259}">
      <dgm:prSet phldrT="[Texto]"/>
      <dgm:spPr/>
      <dgm:t>
        <a:bodyPr/>
        <a:lstStyle/>
        <a:p>
          <a:r>
            <a:rPr lang="es-CO" b="1" dirty="0"/>
            <a:t>Proyecto y lectura creativa</a:t>
          </a:r>
        </a:p>
      </dgm:t>
    </dgm:pt>
    <dgm:pt modelId="{4968259D-E505-4215-87AC-3DBEBA8CC07E}" type="parTrans" cxnId="{05FE1386-CE0D-4462-A062-14A00EFBA131}">
      <dgm:prSet/>
      <dgm:spPr/>
      <dgm:t>
        <a:bodyPr/>
        <a:lstStyle/>
        <a:p>
          <a:endParaRPr lang="es-CO"/>
        </a:p>
      </dgm:t>
    </dgm:pt>
    <dgm:pt modelId="{1661A3D5-46C1-4D47-BAFC-F088012DAB23}" type="sibTrans" cxnId="{05FE1386-CE0D-4462-A062-14A00EFBA131}">
      <dgm:prSet/>
      <dgm:spPr/>
      <dgm:t>
        <a:bodyPr/>
        <a:lstStyle/>
        <a:p>
          <a:endParaRPr lang="es-CO"/>
        </a:p>
      </dgm:t>
    </dgm:pt>
    <dgm:pt modelId="{1DDD4CF8-AC88-4BB0-BE8D-678B8CDD06F8}">
      <dgm:prSet phldrT="[Texto]" custT="1"/>
      <dgm:spPr/>
      <dgm:t>
        <a:bodyPr/>
        <a:lstStyle/>
        <a:p>
          <a:pPr algn="just"/>
          <a:r>
            <a:rPr lang="es-ES" sz="1400" dirty="0"/>
            <a:t>Se utilizaron diferentes  estrategias para promover la lectura y escritura con una gran variedad de actividades (recorte de caricaturas de acuerdo a la creación de historias elaborada por cada niño.)</a:t>
          </a:r>
          <a:endParaRPr lang="es-CO" sz="1400" dirty="0"/>
        </a:p>
      </dgm:t>
    </dgm:pt>
    <dgm:pt modelId="{E3C7DA2B-E1D3-4FE8-9202-0D238D4C3170}" type="parTrans" cxnId="{708C91A8-B3BA-4E77-A102-7B068762F618}">
      <dgm:prSet/>
      <dgm:spPr/>
      <dgm:t>
        <a:bodyPr/>
        <a:lstStyle/>
        <a:p>
          <a:endParaRPr lang="es-CO"/>
        </a:p>
      </dgm:t>
    </dgm:pt>
    <dgm:pt modelId="{F343A6A3-526D-4D8E-8252-85B1DD322D6A}" type="sibTrans" cxnId="{708C91A8-B3BA-4E77-A102-7B068762F618}">
      <dgm:prSet/>
      <dgm:spPr/>
      <dgm:t>
        <a:bodyPr/>
        <a:lstStyle/>
        <a:p>
          <a:endParaRPr lang="es-CO"/>
        </a:p>
      </dgm:t>
    </dgm:pt>
    <dgm:pt modelId="{8353735A-7F5F-432C-B9B0-FD498E3C115D}">
      <dgm:prSet phldrT="[Texto]"/>
      <dgm:spPr/>
      <dgm:t>
        <a:bodyPr/>
        <a:lstStyle/>
        <a:p>
          <a:r>
            <a:rPr lang="es-CO" b="1" dirty="0">
              <a:effectLst>
                <a:glow rad="101600">
                  <a:schemeClr val="bg2">
                    <a:lumMod val="75000"/>
                    <a:alpha val="60000"/>
                  </a:schemeClr>
                </a:glow>
              </a:effectLst>
            </a:rPr>
            <a:t>Salidas pedagógicas</a:t>
          </a:r>
          <a:endParaRPr lang="es-CO" dirty="0"/>
        </a:p>
      </dgm:t>
    </dgm:pt>
    <dgm:pt modelId="{5BFF58B4-F221-4969-8CDC-A52ED01A8F0F}" type="parTrans" cxnId="{26A4B7A1-C0CD-4612-8FA5-ECE05A365B4A}">
      <dgm:prSet/>
      <dgm:spPr/>
      <dgm:t>
        <a:bodyPr/>
        <a:lstStyle/>
        <a:p>
          <a:endParaRPr lang="es-CO"/>
        </a:p>
      </dgm:t>
    </dgm:pt>
    <dgm:pt modelId="{962706C8-1CFA-454A-A685-B35949D11823}" type="sibTrans" cxnId="{26A4B7A1-C0CD-4612-8FA5-ECE05A365B4A}">
      <dgm:prSet/>
      <dgm:spPr/>
      <dgm:t>
        <a:bodyPr/>
        <a:lstStyle/>
        <a:p>
          <a:endParaRPr lang="es-CO"/>
        </a:p>
      </dgm:t>
    </dgm:pt>
    <dgm:pt modelId="{24EFE478-156F-4C6B-9061-CC6B57A2C10C}">
      <dgm:prSet phldrT="[Texto]" custT="1"/>
      <dgm:spPr/>
      <dgm:t>
        <a:bodyPr/>
        <a:lstStyle/>
        <a:p>
          <a:pPr algn="just"/>
          <a:r>
            <a:rPr lang="es-CO" sz="1400" dirty="0"/>
            <a:t>Escenarios de aprendizaje para lograr generar sentido de pertenencia y a interactuar con el otro, logrando aprendizajes significativos.   </a:t>
          </a:r>
        </a:p>
      </dgm:t>
    </dgm:pt>
    <dgm:pt modelId="{BCE16EE1-32CC-416D-821E-D0F0B3598D6B}" type="parTrans" cxnId="{5A357A17-BD1A-43C9-8F23-1A516CD9D0B4}">
      <dgm:prSet/>
      <dgm:spPr/>
      <dgm:t>
        <a:bodyPr/>
        <a:lstStyle/>
        <a:p>
          <a:endParaRPr lang="es-CO"/>
        </a:p>
      </dgm:t>
    </dgm:pt>
    <dgm:pt modelId="{045BC9EF-74F3-45A1-8E37-966847935C7B}" type="sibTrans" cxnId="{5A357A17-BD1A-43C9-8F23-1A516CD9D0B4}">
      <dgm:prSet/>
      <dgm:spPr/>
      <dgm:t>
        <a:bodyPr/>
        <a:lstStyle/>
        <a:p>
          <a:endParaRPr lang="es-CO"/>
        </a:p>
      </dgm:t>
    </dgm:pt>
    <dgm:pt modelId="{C984932C-BC88-41C1-8A83-97E1D31A4F50}">
      <dgm:prSet phldrT="[Texto]"/>
      <dgm:spPr/>
      <dgm:t>
        <a:bodyPr/>
        <a:lstStyle/>
        <a:p>
          <a:r>
            <a:rPr lang="es-CO" b="1" dirty="0"/>
            <a:t>Aporte nutricional</a:t>
          </a:r>
        </a:p>
      </dgm:t>
    </dgm:pt>
    <dgm:pt modelId="{4E8DD445-4E4D-4011-A476-5C50C5DE8B67}" type="parTrans" cxnId="{BAAFFF6B-A956-42A6-9892-996BCB6CE483}">
      <dgm:prSet/>
      <dgm:spPr/>
      <dgm:t>
        <a:bodyPr/>
        <a:lstStyle/>
        <a:p>
          <a:endParaRPr lang="es-CO"/>
        </a:p>
      </dgm:t>
    </dgm:pt>
    <dgm:pt modelId="{4DF8FABD-936C-4D9B-A3D6-09EFC0DF2E97}" type="sibTrans" cxnId="{BAAFFF6B-A956-42A6-9892-996BCB6CE483}">
      <dgm:prSet/>
      <dgm:spPr/>
      <dgm:t>
        <a:bodyPr/>
        <a:lstStyle/>
        <a:p>
          <a:endParaRPr lang="es-CO"/>
        </a:p>
      </dgm:t>
    </dgm:pt>
    <dgm:pt modelId="{8EC7257C-B8A7-4F6B-9398-3EA4C34562E5}">
      <dgm:prSet phldrT="[Texto]"/>
      <dgm:spPr/>
      <dgm:t>
        <a:bodyPr/>
        <a:lstStyle/>
        <a:p>
          <a:pPr algn="just"/>
          <a:r>
            <a:rPr lang="es-CO" dirty="0"/>
            <a:t>Está basado en la incentivación de menús balanceados donde se contemple el suministro de proteína, carbohidrato, vitaminas y minerales. Los menús se contemplan de acuerdo a la zona geográfica y Municipio atendido. </a:t>
          </a:r>
        </a:p>
      </dgm:t>
    </dgm:pt>
    <dgm:pt modelId="{A594AADD-4BFF-42F1-9EAC-1EFFDD4EF5B6}" type="parTrans" cxnId="{16F1C403-4F9C-477D-B1D6-F9EB78E34BFB}">
      <dgm:prSet/>
      <dgm:spPr/>
      <dgm:t>
        <a:bodyPr/>
        <a:lstStyle/>
        <a:p>
          <a:endParaRPr lang="es-CO"/>
        </a:p>
      </dgm:t>
    </dgm:pt>
    <dgm:pt modelId="{21286CA6-445C-4852-9B65-5529AC7F174B}" type="sibTrans" cxnId="{16F1C403-4F9C-477D-B1D6-F9EB78E34BFB}">
      <dgm:prSet/>
      <dgm:spPr/>
      <dgm:t>
        <a:bodyPr/>
        <a:lstStyle/>
        <a:p>
          <a:endParaRPr lang="es-CO"/>
        </a:p>
      </dgm:t>
    </dgm:pt>
    <dgm:pt modelId="{A2FC09E0-467F-4DDB-B066-64959C980B6E}">
      <dgm:prSet custT="1"/>
      <dgm:spPr/>
      <dgm:t>
        <a:bodyPr/>
        <a:lstStyle/>
        <a:p>
          <a:r>
            <a:rPr lang="es-CO" sz="2000" b="1" dirty="0"/>
            <a:t>Refuerzo escolar</a:t>
          </a:r>
        </a:p>
      </dgm:t>
    </dgm:pt>
    <dgm:pt modelId="{427A56B7-4594-494D-84B0-71B1E117AF80}" type="parTrans" cxnId="{3FAEA48E-C13D-4310-A8C9-447EC8BDBA87}">
      <dgm:prSet/>
      <dgm:spPr/>
      <dgm:t>
        <a:bodyPr/>
        <a:lstStyle/>
        <a:p>
          <a:endParaRPr lang="es-CO"/>
        </a:p>
      </dgm:t>
    </dgm:pt>
    <dgm:pt modelId="{9AB41473-0A95-41E6-9833-D9ABFF21C9B1}" type="sibTrans" cxnId="{3FAEA48E-C13D-4310-A8C9-447EC8BDBA87}">
      <dgm:prSet/>
      <dgm:spPr/>
      <dgm:t>
        <a:bodyPr/>
        <a:lstStyle/>
        <a:p>
          <a:endParaRPr lang="es-CO"/>
        </a:p>
      </dgm:t>
    </dgm:pt>
    <dgm:pt modelId="{EB27B400-D96A-4ADF-93AF-6DC98AACEBD8}">
      <dgm:prSet custT="1"/>
      <dgm:spPr/>
      <dgm:t>
        <a:bodyPr/>
        <a:lstStyle/>
        <a:p>
          <a:r>
            <a:rPr lang="es-CO" sz="2000" b="1" dirty="0"/>
            <a:t>Abraza la vida</a:t>
          </a:r>
        </a:p>
      </dgm:t>
    </dgm:pt>
    <dgm:pt modelId="{B250A097-3BEB-4201-AB3F-688C69A87FD7}" type="parTrans" cxnId="{E89DBB29-0BAB-4006-93B6-E444649AFDEE}">
      <dgm:prSet/>
      <dgm:spPr/>
      <dgm:t>
        <a:bodyPr/>
        <a:lstStyle/>
        <a:p>
          <a:endParaRPr lang="es-CO"/>
        </a:p>
      </dgm:t>
    </dgm:pt>
    <dgm:pt modelId="{25735179-3248-41C3-8D7A-A2FE23D943BE}" type="sibTrans" cxnId="{E89DBB29-0BAB-4006-93B6-E444649AFDEE}">
      <dgm:prSet/>
      <dgm:spPr/>
      <dgm:t>
        <a:bodyPr/>
        <a:lstStyle/>
        <a:p>
          <a:endParaRPr lang="es-CO"/>
        </a:p>
      </dgm:t>
    </dgm:pt>
    <dgm:pt modelId="{960FB610-BA47-4B17-980B-2FB8FD7441ED}">
      <dgm:prSet custT="1"/>
      <dgm:spPr/>
      <dgm:t>
        <a:bodyPr/>
        <a:lstStyle/>
        <a:p>
          <a:pPr algn="just"/>
          <a:r>
            <a:rPr lang="es-ES" sz="1400" dirty="0"/>
            <a:t>Surge como una estrategia para sensibilizar </a:t>
          </a:r>
          <a:r>
            <a:rPr lang="es-MX" sz="1400" dirty="0"/>
            <a:t>sobre el valor de la vida, y </a:t>
          </a:r>
          <a:r>
            <a:rPr lang="es-ES" sz="1400" dirty="0"/>
            <a:t>enfrentar las elevadas tasas de suicidio presentadas en el departamento del Tolima en los últimos 5 años</a:t>
          </a:r>
          <a:r>
            <a:rPr lang="es-MX" sz="1400" dirty="0"/>
            <a:t>. </a:t>
          </a:r>
          <a:endParaRPr lang="es-CO" sz="1400" dirty="0"/>
        </a:p>
      </dgm:t>
    </dgm:pt>
    <dgm:pt modelId="{0B4B12E2-A95F-4D0C-A55E-998BEB16214C}" type="parTrans" cxnId="{B651DCAD-8010-4D9D-9D9E-C1AA47B41941}">
      <dgm:prSet/>
      <dgm:spPr/>
      <dgm:t>
        <a:bodyPr/>
        <a:lstStyle/>
        <a:p>
          <a:endParaRPr lang="es-CO"/>
        </a:p>
      </dgm:t>
    </dgm:pt>
    <dgm:pt modelId="{73C63BB3-B2FE-49B9-8B75-9F5C3BB8A0E2}" type="sibTrans" cxnId="{B651DCAD-8010-4D9D-9D9E-C1AA47B41941}">
      <dgm:prSet/>
      <dgm:spPr/>
      <dgm:t>
        <a:bodyPr/>
        <a:lstStyle/>
        <a:p>
          <a:endParaRPr lang="es-CO"/>
        </a:p>
      </dgm:t>
    </dgm:pt>
    <dgm:pt modelId="{AC35E741-A960-4F8F-910B-979836F0CB27}">
      <dgm:prSet custT="1"/>
      <dgm:spPr/>
      <dgm:t>
        <a:bodyPr/>
        <a:lstStyle/>
        <a:p>
          <a:pPr algn="just"/>
          <a:r>
            <a:rPr lang="es-CO" sz="1400" dirty="0"/>
            <a:t>Busca fomentar el desarrollo de las competencias comunicativas mediante el mejoramiento de los niveles de lectura y escritura.</a:t>
          </a:r>
        </a:p>
      </dgm:t>
    </dgm:pt>
    <dgm:pt modelId="{1378B9BB-6796-4A20-B43D-33B0361FE4B9}" type="parTrans" cxnId="{6ACCDF5C-A506-4420-BD81-2AE6CB6298AB}">
      <dgm:prSet/>
      <dgm:spPr/>
      <dgm:t>
        <a:bodyPr/>
        <a:lstStyle/>
        <a:p>
          <a:endParaRPr lang="es-CO"/>
        </a:p>
      </dgm:t>
    </dgm:pt>
    <dgm:pt modelId="{D642A351-8097-4AD9-884F-6A79DDFB3D3D}" type="sibTrans" cxnId="{6ACCDF5C-A506-4420-BD81-2AE6CB6298AB}">
      <dgm:prSet/>
      <dgm:spPr/>
      <dgm:t>
        <a:bodyPr/>
        <a:lstStyle/>
        <a:p>
          <a:endParaRPr lang="es-CO"/>
        </a:p>
      </dgm:t>
    </dgm:pt>
    <dgm:pt modelId="{CDAD3542-E5C4-44C9-8965-1CFD2176AAA6}" type="pres">
      <dgm:prSet presAssocID="{888C8289-7F19-43E5-9EB3-D3208090B5B3}" presName="Name0" presStyleCnt="0">
        <dgm:presLayoutVars>
          <dgm:dir/>
          <dgm:animLvl val="lvl"/>
          <dgm:resizeHandles val="exact"/>
        </dgm:presLayoutVars>
      </dgm:prSet>
      <dgm:spPr/>
      <dgm:t>
        <a:bodyPr/>
        <a:lstStyle/>
        <a:p>
          <a:endParaRPr lang="es-CO"/>
        </a:p>
      </dgm:t>
    </dgm:pt>
    <dgm:pt modelId="{ACC6B26B-909A-4F97-A029-228A2BFB1871}" type="pres">
      <dgm:prSet presAssocID="{EB27B400-D96A-4ADF-93AF-6DC98AACEBD8}" presName="linNode" presStyleCnt="0"/>
      <dgm:spPr/>
    </dgm:pt>
    <dgm:pt modelId="{AEAA4738-9995-41DE-B840-2481F46909F2}" type="pres">
      <dgm:prSet presAssocID="{EB27B400-D96A-4ADF-93AF-6DC98AACEBD8}" presName="parentText" presStyleLbl="node1" presStyleIdx="0" presStyleCnt="5">
        <dgm:presLayoutVars>
          <dgm:chMax val="1"/>
          <dgm:bulletEnabled val="1"/>
        </dgm:presLayoutVars>
      </dgm:prSet>
      <dgm:spPr/>
      <dgm:t>
        <a:bodyPr/>
        <a:lstStyle/>
        <a:p>
          <a:endParaRPr lang="es-CO"/>
        </a:p>
      </dgm:t>
    </dgm:pt>
    <dgm:pt modelId="{37BCAEBF-14BC-426D-AD40-241CF40B3B4C}" type="pres">
      <dgm:prSet presAssocID="{EB27B400-D96A-4ADF-93AF-6DC98AACEBD8}" presName="descendantText" presStyleLbl="alignAccFollowNode1" presStyleIdx="0" presStyleCnt="5" custScaleX="148865">
        <dgm:presLayoutVars>
          <dgm:bulletEnabled val="1"/>
        </dgm:presLayoutVars>
      </dgm:prSet>
      <dgm:spPr/>
      <dgm:t>
        <a:bodyPr/>
        <a:lstStyle/>
        <a:p>
          <a:endParaRPr lang="es-CO"/>
        </a:p>
      </dgm:t>
    </dgm:pt>
    <dgm:pt modelId="{C92722AD-AAB5-4647-8021-E25B44836D2E}" type="pres">
      <dgm:prSet presAssocID="{25735179-3248-41C3-8D7A-A2FE23D943BE}" presName="sp" presStyleCnt="0"/>
      <dgm:spPr/>
    </dgm:pt>
    <dgm:pt modelId="{E5DF8AC9-E5CB-4A82-B6F5-72A2A16FDA65}" type="pres">
      <dgm:prSet presAssocID="{A2FC09E0-467F-4DDB-B066-64959C980B6E}" presName="linNode" presStyleCnt="0"/>
      <dgm:spPr/>
    </dgm:pt>
    <dgm:pt modelId="{2DAA4C1A-AB56-47D1-AE92-9063909062F1}" type="pres">
      <dgm:prSet presAssocID="{A2FC09E0-467F-4DDB-B066-64959C980B6E}" presName="parentText" presStyleLbl="node1" presStyleIdx="1" presStyleCnt="5">
        <dgm:presLayoutVars>
          <dgm:chMax val="1"/>
          <dgm:bulletEnabled val="1"/>
        </dgm:presLayoutVars>
      </dgm:prSet>
      <dgm:spPr/>
      <dgm:t>
        <a:bodyPr/>
        <a:lstStyle/>
        <a:p>
          <a:endParaRPr lang="es-CO"/>
        </a:p>
      </dgm:t>
    </dgm:pt>
    <dgm:pt modelId="{1908C7C8-9EF9-4D6A-ADC5-9130C31CE53E}" type="pres">
      <dgm:prSet presAssocID="{A2FC09E0-467F-4DDB-B066-64959C980B6E}" presName="descendantText" presStyleLbl="alignAccFollowNode1" presStyleIdx="1" presStyleCnt="5" custScaleX="149132">
        <dgm:presLayoutVars>
          <dgm:bulletEnabled val="1"/>
        </dgm:presLayoutVars>
      </dgm:prSet>
      <dgm:spPr/>
      <dgm:t>
        <a:bodyPr/>
        <a:lstStyle/>
        <a:p>
          <a:endParaRPr lang="es-CO"/>
        </a:p>
      </dgm:t>
    </dgm:pt>
    <dgm:pt modelId="{CB11C092-D6F8-483F-B4A4-9BAA777983E1}" type="pres">
      <dgm:prSet presAssocID="{9AB41473-0A95-41E6-9833-D9ABFF21C9B1}" presName="sp" presStyleCnt="0"/>
      <dgm:spPr/>
    </dgm:pt>
    <dgm:pt modelId="{36014BC1-2B29-4E39-89D0-0F69494BC790}" type="pres">
      <dgm:prSet presAssocID="{6028429D-5CD7-4B59-9FC8-9684AE978259}" presName="linNode" presStyleCnt="0"/>
      <dgm:spPr/>
    </dgm:pt>
    <dgm:pt modelId="{F4DB6EAA-71CE-47E7-A40B-B80CF7BDCF72}" type="pres">
      <dgm:prSet presAssocID="{6028429D-5CD7-4B59-9FC8-9684AE978259}" presName="parentText" presStyleLbl="node1" presStyleIdx="2" presStyleCnt="5">
        <dgm:presLayoutVars>
          <dgm:chMax val="1"/>
          <dgm:bulletEnabled val="1"/>
        </dgm:presLayoutVars>
      </dgm:prSet>
      <dgm:spPr/>
      <dgm:t>
        <a:bodyPr/>
        <a:lstStyle/>
        <a:p>
          <a:endParaRPr lang="es-CO"/>
        </a:p>
      </dgm:t>
    </dgm:pt>
    <dgm:pt modelId="{F4268A73-1D78-4D5F-9EE3-2ABEBC04442C}" type="pres">
      <dgm:prSet presAssocID="{6028429D-5CD7-4B59-9FC8-9684AE978259}" presName="descendantText" presStyleLbl="alignAccFollowNode1" presStyleIdx="2" presStyleCnt="5" custScaleX="146242">
        <dgm:presLayoutVars>
          <dgm:bulletEnabled val="1"/>
        </dgm:presLayoutVars>
      </dgm:prSet>
      <dgm:spPr/>
      <dgm:t>
        <a:bodyPr/>
        <a:lstStyle/>
        <a:p>
          <a:endParaRPr lang="es-CO"/>
        </a:p>
      </dgm:t>
    </dgm:pt>
    <dgm:pt modelId="{FDF56C9F-1BF3-4DDA-B9E3-DEA6D39808D8}" type="pres">
      <dgm:prSet presAssocID="{1661A3D5-46C1-4D47-BAFC-F088012DAB23}" presName="sp" presStyleCnt="0"/>
      <dgm:spPr/>
    </dgm:pt>
    <dgm:pt modelId="{5B174127-0713-4FCD-A2F2-929027ABFE15}" type="pres">
      <dgm:prSet presAssocID="{8353735A-7F5F-432C-B9B0-FD498E3C115D}" presName="linNode" presStyleCnt="0"/>
      <dgm:spPr/>
    </dgm:pt>
    <dgm:pt modelId="{7DFB73F4-3DC1-4C78-BBEB-6E28A888BB58}" type="pres">
      <dgm:prSet presAssocID="{8353735A-7F5F-432C-B9B0-FD498E3C115D}" presName="parentText" presStyleLbl="node1" presStyleIdx="3" presStyleCnt="5">
        <dgm:presLayoutVars>
          <dgm:chMax val="1"/>
          <dgm:bulletEnabled val="1"/>
        </dgm:presLayoutVars>
      </dgm:prSet>
      <dgm:spPr/>
      <dgm:t>
        <a:bodyPr/>
        <a:lstStyle/>
        <a:p>
          <a:endParaRPr lang="es-CO"/>
        </a:p>
      </dgm:t>
    </dgm:pt>
    <dgm:pt modelId="{2BD6DF88-B3F2-474F-849C-77589EC089AC}" type="pres">
      <dgm:prSet presAssocID="{8353735A-7F5F-432C-B9B0-FD498E3C115D}" presName="descendantText" presStyleLbl="alignAccFollowNode1" presStyleIdx="3" presStyleCnt="5" custScaleX="145756">
        <dgm:presLayoutVars>
          <dgm:bulletEnabled val="1"/>
        </dgm:presLayoutVars>
      </dgm:prSet>
      <dgm:spPr/>
      <dgm:t>
        <a:bodyPr/>
        <a:lstStyle/>
        <a:p>
          <a:endParaRPr lang="es-CO"/>
        </a:p>
      </dgm:t>
    </dgm:pt>
    <dgm:pt modelId="{DABA69DB-B849-49D1-B599-CE020AE9022B}" type="pres">
      <dgm:prSet presAssocID="{962706C8-1CFA-454A-A685-B35949D11823}" presName="sp" presStyleCnt="0"/>
      <dgm:spPr/>
    </dgm:pt>
    <dgm:pt modelId="{C667F4F6-73C1-4B09-86F4-D28A2BEB85A0}" type="pres">
      <dgm:prSet presAssocID="{C984932C-BC88-41C1-8A83-97E1D31A4F50}" presName="linNode" presStyleCnt="0"/>
      <dgm:spPr/>
    </dgm:pt>
    <dgm:pt modelId="{16E5D764-F4CD-44A2-A8E9-3FF3991ADEB8}" type="pres">
      <dgm:prSet presAssocID="{C984932C-BC88-41C1-8A83-97E1D31A4F50}" presName="parentText" presStyleLbl="node1" presStyleIdx="4" presStyleCnt="5">
        <dgm:presLayoutVars>
          <dgm:chMax val="1"/>
          <dgm:bulletEnabled val="1"/>
        </dgm:presLayoutVars>
      </dgm:prSet>
      <dgm:spPr/>
      <dgm:t>
        <a:bodyPr/>
        <a:lstStyle/>
        <a:p>
          <a:endParaRPr lang="es-CO"/>
        </a:p>
      </dgm:t>
    </dgm:pt>
    <dgm:pt modelId="{CB35D10C-3B91-443B-89D3-BD22F70B1B65}" type="pres">
      <dgm:prSet presAssocID="{C984932C-BC88-41C1-8A83-97E1D31A4F50}" presName="descendantText" presStyleLbl="alignAccFollowNode1" presStyleIdx="4" presStyleCnt="5" custScaleX="146242">
        <dgm:presLayoutVars>
          <dgm:bulletEnabled val="1"/>
        </dgm:presLayoutVars>
      </dgm:prSet>
      <dgm:spPr/>
      <dgm:t>
        <a:bodyPr/>
        <a:lstStyle/>
        <a:p>
          <a:endParaRPr lang="es-CO"/>
        </a:p>
      </dgm:t>
    </dgm:pt>
  </dgm:ptLst>
  <dgm:cxnLst>
    <dgm:cxn modelId="{6ACCDF5C-A506-4420-BD81-2AE6CB6298AB}" srcId="{A2FC09E0-467F-4DDB-B066-64959C980B6E}" destId="{AC35E741-A960-4F8F-910B-979836F0CB27}" srcOrd="0" destOrd="0" parTransId="{1378B9BB-6796-4A20-B43D-33B0361FE4B9}" sibTransId="{D642A351-8097-4AD9-884F-6A79DDFB3D3D}"/>
    <dgm:cxn modelId="{5A357A17-BD1A-43C9-8F23-1A516CD9D0B4}" srcId="{8353735A-7F5F-432C-B9B0-FD498E3C115D}" destId="{24EFE478-156F-4C6B-9061-CC6B57A2C10C}" srcOrd="0" destOrd="0" parTransId="{BCE16EE1-32CC-416D-821E-D0F0B3598D6B}" sibTransId="{045BC9EF-74F3-45A1-8E37-966847935C7B}"/>
    <dgm:cxn modelId="{E2BB5E03-1767-4E38-A877-261F6A4399CF}" type="presOf" srcId="{24EFE478-156F-4C6B-9061-CC6B57A2C10C}" destId="{2BD6DF88-B3F2-474F-849C-77589EC089AC}" srcOrd="0" destOrd="0" presId="urn:microsoft.com/office/officeart/2005/8/layout/vList5"/>
    <dgm:cxn modelId="{44C2DF2D-6081-4A13-9972-D7B8B5BECA52}" type="presOf" srcId="{8EC7257C-B8A7-4F6B-9398-3EA4C34562E5}" destId="{CB35D10C-3B91-443B-89D3-BD22F70B1B65}" srcOrd="0" destOrd="0" presId="urn:microsoft.com/office/officeart/2005/8/layout/vList5"/>
    <dgm:cxn modelId="{DC83A99E-6F19-4E50-859A-19313E18F22D}" type="presOf" srcId="{6028429D-5CD7-4B59-9FC8-9684AE978259}" destId="{F4DB6EAA-71CE-47E7-A40B-B80CF7BDCF72}" srcOrd="0" destOrd="0" presId="urn:microsoft.com/office/officeart/2005/8/layout/vList5"/>
    <dgm:cxn modelId="{309D041A-B23D-47C2-B08B-C59142CD15A7}" type="presOf" srcId="{EB27B400-D96A-4ADF-93AF-6DC98AACEBD8}" destId="{AEAA4738-9995-41DE-B840-2481F46909F2}" srcOrd="0" destOrd="0" presId="urn:microsoft.com/office/officeart/2005/8/layout/vList5"/>
    <dgm:cxn modelId="{8737B369-32E9-437C-B815-8BCD28EB1A4F}" type="presOf" srcId="{1DDD4CF8-AC88-4BB0-BE8D-678B8CDD06F8}" destId="{F4268A73-1D78-4D5F-9EE3-2ABEBC04442C}" srcOrd="0" destOrd="0" presId="urn:microsoft.com/office/officeart/2005/8/layout/vList5"/>
    <dgm:cxn modelId="{3FAEA48E-C13D-4310-A8C9-447EC8BDBA87}" srcId="{888C8289-7F19-43E5-9EB3-D3208090B5B3}" destId="{A2FC09E0-467F-4DDB-B066-64959C980B6E}" srcOrd="1" destOrd="0" parTransId="{427A56B7-4594-494D-84B0-71B1E117AF80}" sibTransId="{9AB41473-0A95-41E6-9833-D9ABFF21C9B1}"/>
    <dgm:cxn modelId="{16F1C403-4F9C-477D-B1D6-F9EB78E34BFB}" srcId="{C984932C-BC88-41C1-8A83-97E1D31A4F50}" destId="{8EC7257C-B8A7-4F6B-9398-3EA4C34562E5}" srcOrd="0" destOrd="0" parTransId="{A594AADD-4BFF-42F1-9EAC-1EFFDD4EF5B6}" sibTransId="{21286CA6-445C-4852-9B65-5529AC7F174B}"/>
    <dgm:cxn modelId="{86085798-28BC-4665-B32E-AC8A1FE1AEBD}" type="presOf" srcId="{960FB610-BA47-4B17-980B-2FB8FD7441ED}" destId="{37BCAEBF-14BC-426D-AD40-241CF40B3B4C}" srcOrd="0" destOrd="0" presId="urn:microsoft.com/office/officeart/2005/8/layout/vList5"/>
    <dgm:cxn modelId="{64D561C6-8E6C-4B6A-8AB8-10AD415FBBC1}" type="presOf" srcId="{AC35E741-A960-4F8F-910B-979836F0CB27}" destId="{1908C7C8-9EF9-4D6A-ADC5-9130C31CE53E}" srcOrd="0" destOrd="0" presId="urn:microsoft.com/office/officeart/2005/8/layout/vList5"/>
    <dgm:cxn modelId="{BAAFFF6B-A956-42A6-9892-996BCB6CE483}" srcId="{888C8289-7F19-43E5-9EB3-D3208090B5B3}" destId="{C984932C-BC88-41C1-8A83-97E1D31A4F50}" srcOrd="4" destOrd="0" parTransId="{4E8DD445-4E4D-4011-A476-5C50C5DE8B67}" sibTransId="{4DF8FABD-936C-4D9B-A3D6-09EFC0DF2E97}"/>
    <dgm:cxn modelId="{E01F028A-5402-481A-BFAC-8C4CCDBA1BB1}" type="presOf" srcId="{8353735A-7F5F-432C-B9B0-FD498E3C115D}" destId="{7DFB73F4-3DC1-4C78-BBEB-6E28A888BB58}" srcOrd="0" destOrd="0" presId="urn:microsoft.com/office/officeart/2005/8/layout/vList5"/>
    <dgm:cxn modelId="{708C91A8-B3BA-4E77-A102-7B068762F618}" srcId="{6028429D-5CD7-4B59-9FC8-9684AE978259}" destId="{1DDD4CF8-AC88-4BB0-BE8D-678B8CDD06F8}" srcOrd="0" destOrd="0" parTransId="{E3C7DA2B-E1D3-4FE8-9202-0D238D4C3170}" sibTransId="{F343A6A3-526D-4D8E-8252-85B1DD322D6A}"/>
    <dgm:cxn modelId="{9C7DEA47-887F-46F7-8E7A-D165185B89D7}" type="presOf" srcId="{888C8289-7F19-43E5-9EB3-D3208090B5B3}" destId="{CDAD3542-E5C4-44C9-8965-1CFD2176AAA6}" srcOrd="0" destOrd="0" presId="urn:microsoft.com/office/officeart/2005/8/layout/vList5"/>
    <dgm:cxn modelId="{26A4B7A1-C0CD-4612-8FA5-ECE05A365B4A}" srcId="{888C8289-7F19-43E5-9EB3-D3208090B5B3}" destId="{8353735A-7F5F-432C-B9B0-FD498E3C115D}" srcOrd="3" destOrd="0" parTransId="{5BFF58B4-F221-4969-8CDC-A52ED01A8F0F}" sibTransId="{962706C8-1CFA-454A-A685-B35949D11823}"/>
    <dgm:cxn modelId="{B651DCAD-8010-4D9D-9D9E-C1AA47B41941}" srcId="{EB27B400-D96A-4ADF-93AF-6DC98AACEBD8}" destId="{960FB610-BA47-4B17-980B-2FB8FD7441ED}" srcOrd="0" destOrd="0" parTransId="{0B4B12E2-A95F-4D0C-A55E-998BEB16214C}" sibTransId="{73C63BB3-B2FE-49B9-8B75-9F5C3BB8A0E2}"/>
    <dgm:cxn modelId="{483A2E76-3CBA-4B2B-80A4-9E8F1EA5D2D3}" type="presOf" srcId="{C984932C-BC88-41C1-8A83-97E1D31A4F50}" destId="{16E5D764-F4CD-44A2-A8E9-3FF3991ADEB8}" srcOrd="0" destOrd="0" presId="urn:microsoft.com/office/officeart/2005/8/layout/vList5"/>
    <dgm:cxn modelId="{E89DBB29-0BAB-4006-93B6-E444649AFDEE}" srcId="{888C8289-7F19-43E5-9EB3-D3208090B5B3}" destId="{EB27B400-D96A-4ADF-93AF-6DC98AACEBD8}" srcOrd="0" destOrd="0" parTransId="{B250A097-3BEB-4201-AB3F-688C69A87FD7}" sibTransId="{25735179-3248-41C3-8D7A-A2FE23D943BE}"/>
    <dgm:cxn modelId="{7D9F23CF-77B9-4C9C-86A8-15730044F101}" type="presOf" srcId="{A2FC09E0-467F-4DDB-B066-64959C980B6E}" destId="{2DAA4C1A-AB56-47D1-AE92-9063909062F1}" srcOrd="0" destOrd="0" presId="urn:microsoft.com/office/officeart/2005/8/layout/vList5"/>
    <dgm:cxn modelId="{05FE1386-CE0D-4462-A062-14A00EFBA131}" srcId="{888C8289-7F19-43E5-9EB3-D3208090B5B3}" destId="{6028429D-5CD7-4B59-9FC8-9684AE978259}" srcOrd="2" destOrd="0" parTransId="{4968259D-E505-4215-87AC-3DBEBA8CC07E}" sibTransId="{1661A3D5-46C1-4D47-BAFC-F088012DAB23}"/>
    <dgm:cxn modelId="{1EBBAE1F-73B0-48FD-BF13-D1366309C606}" type="presParOf" srcId="{CDAD3542-E5C4-44C9-8965-1CFD2176AAA6}" destId="{ACC6B26B-909A-4F97-A029-228A2BFB1871}" srcOrd="0" destOrd="0" presId="urn:microsoft.com/office/officeart/2005/8/layout/vList5"/>
    <dgm:cxn modelId="{F99DA917-B219-4353-971D-6717D7306159}" type="presParOf" srcId="{ACC6B26B-909A-4F97-A029-228A2BFB1871}" destId="{AEAA4738-9995-41DE-B840-2481F46909F2}" srcOrd="0" destOrd="0" presId="urn:microsoft.com/office/officeart/2005/8/layout/vList5"/>
    <dgm:cxn modelId="{A3691101-0012-4880-BC0D-39D94FCB579C}" type="presParOf" srcId="{ACC6B26B-909A-4F97-A029-228A2BFB1871}" destId="{37BCAEBF-14BC-426D-AD40-241CF40B3B4C}" srcOrd="1" destOrd="0" presId="urn:microsoft.com/office/officeart/2005/8/layout/vList5"/>
    <dgm:cxn modelId="{C2728D6F-5841-4B10-A4C9-CF2F77B49F34}" type="presParOf" srcId="{CDAD3542-E5C4-44C9-8965-1CFD2176AAA6}" destId="{C92722AD-AAB5-4647-8021-E25B44836D2E}" srcOrd="1" destOrd="0" presId="urn:microsoft.com/office/officeart/2005/8/layout/vList5"/>
    <dgm:cxn modelId="{FCAE5E3B-6DCE-4CFA-8093-B3D6D9C5D553}" type="presParOf" srcId="{CDAD3542-E5C4-44C9-8965-1CFD2176AAA6}" destId="{E5DF8AC9-E5CB-4A82-B6F5-72A2A16FDA65}" srcOrd="2" destOrd="0" presId="urn:microsoft.com/office/officeart/2005/8/layout/vList5"/>
    <dgm:cxn modelId="{0CE97638-5F47-4BBF-B549-FFACD9E68BA2}" type="presParOf" srcId="{E5DF8AC9-E5CB-4A82-B6F5-72A2A16FDA65}" destId="{2DAA4C1A-AB56-47D1-AE92-9063909062F1}" srcOrd="0" destOrd="0" presId="urn:microsoft.com/office/officeart/2005/8/layout/vList5"/>
    <dgm:cxn modelId="{3ADF7AA7-6FFC-445A-B3DA-AC18AB0DA440}" type="presParOf" srcId="{E5DF8AC9-E5CB-4A82-B6F5-72A2A16FDA65}" destId="{1908C7C8-9EF9-4D6A-ADC5-9130C31CE53E}" srcOrd="1" destOrd="0" presId="urn:microsoft.com/office/officeart/2005/8/layout/vList5"/>
    <dgm:cxn modelId="{DB40E44E-53DC-4092-95E7-ADCCABEDC7D9}" type="presParOf" srcId="{CDAD3542-E5C4-44C9-8965-1CFD2176AAA6}" destId="{CB11C092-D6F8-483F-B4A4-9BAA777983E1}" srcOrd="3" destOrd="0" presId="urn:microsoft.com/office/officeart/2005/8/layout/vList5"/>
    <dgm:cxn modelId="{3F41E259-9B58-4C76-8C78-A0593CC9B268}" type="presParOf" srcId="{CDAD3542-E5C4-44C9-8965-1CFD2176AAA6}" destId="{36014BC1-2B29-4E39-89D0-0F69494BC790}" srcOrd="4" destOrd="0" presId="urn:microsoft.com/office/officeart/2005/8/layout/vList5"/>
    <dgm:cxn modelId="{74161778-FCDF-46E7-9D5F-DA7228264BE8}" type="presParOf" srcId="{36014BC1-2B29-4E39-89D0-0F69494BC790}" destId="{F4DB6EAA-71CE-47E7-A40B-B80CF7BDCF72}" srcOrd="0" destOrd="0" presId="urn:microsoft.com/office/officeart/2005/8/layout/vList5"/>
    <dgm:cxn modelId="{7E938D7B-812E-413A-A6D9-DC0C862B9236}" type="presParOf" srcId="{36014BC1-2B29-4E39-89D0-0F69494BC790}" destId="{F4268A73-1D78-4D5F-9EE3-2ABEBC04442C}" srcOrd="1" destOrd="0" presId="urn:microsoft.com/office/officeart/2005/8/layout/vList5"/>
    <dgm:cxn modelId="{87D95B12-2539-4A2B-AEF7-65F3203EC4DC}" type="presParOf" srcId="{CDAD3542-E5C4-44C9-8965-1CFD2176AAA6}" destId="{FDF56C9F-1BF3-4DDA-B9E3-DEA6D39808D8}" srcOrd="5" destOrd="0" presId="urn:microsoft.com/office/officeart/2005/8/layout/vList5"/>
    <dgm:cxn modelId="{91160805-5AD1-4576-AA70-7052A3647A20}" type="presParOf" srcId="{CDAD3542-E5C4-44C9-8965-1CFD2176AAA6}" destId="{5B174127-0713-4FCD-A2F2-929027ABFE15}" srcOrd="6" destOrd="0" presId="urn:microsoft.com/office/officeart/2005/8/layout/vList5"/>
    <dgm:cxn modelId="{2993A9F0-3AAD-47A5-B50F-1DF7214042F7}" type="presParOf" srcId="{5B174127-0713-4FCD-A2F2-929027ABFE15}" destId="{7DFB73F4-3DC1-4C78-BBEB-6E28A888BB58}" srcOrd="0" destOrd="0" presId="urn:microsoft.com/office/officeart/2005/8/layout/vList5"/>
    <dgm:cxn modelId="{510DD2E5-1AF3-4703-BE2D-06A180649CB4}" type="presParOf" srcId="{5B174127-0713-4FCD-A2F2-929027ABFE15}" destId="{2BD6DF88-B3F2-474F-849C-77589EC089AC}" srcOrd="1" destOrd="0" presId="urn:microsoft.com/office/officeart/2005/8/layout/vList5"/>
    <dgm:cxn modelId="{D841A5A4-A00B-40F7-B64E-F7B239142EB0}" type="presParOf" srcId="{CDAD3542-E5C4-44C9-8965-1CFD2176AAA6}" destId="{DABA69DB-B849-49D1-B599-CE020AE9022B}" srcOrd="7" destOrd="0" presId="urn:microsoft.com/office/officeart/2005/8/layout/vList5"/>
    <dgm:cxn modelId="{956B6B12-5BE5-4DF8-B231-B560DC23D4F9}" type="presParOf" srcId="{CDAD3542-E5C4-44C9-8965-1CFD2176AAA6}" destId="{C667F4F6-73C1-4B09-86F4-D28A2BEB85A0}" srcOrd="8" destOrd="0" presId="urn:microsoft.com/office/officeart/2005/8/layout/vList5"/>
    <dgm:cxn modelId="{4009CEF8-E19B-4177-8CC9-07C14E6017BD}" type="presParOf" srcId="{C667F4F6-73C1-4B09-86F4-D28A2BEB85A0}" destId="{16E5D764-F4CD-44A2-A8E9-3FF3991ADEB8}" srcOrd="0" destOrd="0" presId="urn:microsoft.com/office/officeart/2005/8/layout/vList5"/>
    <dgm:cxn modelId="{084E52EE-044E-4A00-BA48-058119E0C848}" type="presParOf" srcId="{C667F4F6-73C1-4B09-86F4-D28A2BEB85A0}" destId="{CB35D10C-3B91-443B-89D3-BD22F70B1B6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88C8289-7F19-43E5-9EB3-D3208090B5B3}"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s-CO"/>
        </a:p>
      </dgm:t>
    </dgm:pt>
    <dgm:pt modelId="{6028429D-5CD7-4B59-9FC8-9684AE978259}">
      <dgm:prSet phldrT="[Texto]"/>
      <dgm:spPr/>
      <dgm:t>
        <a:bodyPr/>
        <a:lstStyle/>
        <a:p>
          <a:r>
            <a:rPr lang="es-CO" b="1" dirty="0"/>
            <a:t>Desarrollo de temática en hábitos y estilos de vida saludable</a:t>
          </a:r>
        </a:p>
      </dgm:t>
    </dgm:pt>
    <dgm:pt modelId="{4968259D-E505-4215-87AC-3DBEBA8CC07E}" type="parTrans" cxnId="{05FE1386-CE0D-4462-A062-14A00EFBA131}">
      <dgm:prSet/>
      <dgm:spPr/>
      <dgm:t>
        <a:bodyPr/>
        <a:lstStyle/>
        <a:p>
          <a:endParaRPr lang="es-CO"/>
        </a:p>
      </dgm:t>
    </dgm:pt>
    <dgm:pt modelId="{1661A3D5-46C1-4D47-BAFC-F088012DAB23}" type="sibTrans" cxnId="{05FE1386-CE0D-4462-A062-14A00EFBA131}">
      <dgm:prSet/>
      <dgm:spPr/>
      <dgm:t>
        <a:bodyPr/>
        <a:lstStyle/>
        <a:p>
          <a:endParaRPr lang="es-CO"/>
        </a:p>
      </dgm:t>
    </dgm:pt>
    <dgm:pt modelId="{1DDD4CF8-AC88-4BB0-BE8D-678B8CDD06F8}">
      <dgm:prSet phldrT="[Texto]" custT="1"/>
      <dgm:spPr/>
      <dgm:t>
        <a:bodyPr/>
        <a:lstStyle/>
        <a:p>
          <a:pPr algn="just"/>
          <a:r>
            <a:rPr lang="es-CO" sz="1400" dirty="0"/>
            <a:t>Espacio pedagógico donde se busca  sensibilizar a los beneficiarios de menús saludables del consumo de alimentos que mejoren su calidad de vida y hábitos higiénicos.</a:t>
          </a:r>
          <a:r>
            <a:rPr lang="es-CO" sz="1400" i="1" dirty="0"/>
            <a:t>  </a:t>
          </a:r>
          <a:endParaRPr lang="es-CO" sz="1400" dirty="0"/>
        </a:p>
      </dgm:t>
    </dgm:pt>
    <dgm:pt modelId="{E3C7DA2B-E1D3-4FE8-9202-0D238D4C3170}" type="parTrans" cxnId="{708C91A8-B3BA-4E77-A102-7B068762F618}">
      <dgm:prSet/>
      <dgm:spPr/>
      <dgm:t>
        <a:bodyPr/>
        <a:lstStyle/>
        <a:p>
          <a:endParaRPr lang="es-CO"/>
        </a:p>
      </dgm:t>
    </dgm:pt>
    <dgm:pt modelId="{F343A6A3-526D-4D8E-8252-85B1DD322D6A}" type="sibTrans" cxnId="{708C91A8-B3BA-4E77-A102-7B068762F618}">
      <dgm:prSet/>
      <dgm:spPr/>
      <dgm:t>
        <a:bodyPr/>
        <a:lstStyle/>
        <a:p>
          <a:endParaRPr lang="es-CO"/>
        </a:p>
      </dgm:t>
    </dgm:pt>
    <dgm:pt modelId="{8353735A-7F5F-432C-B9B0-FD498E3C115D}">
      <dgm:prSet phldrT="[Texto]"/>
      <dgm:spPr/>
      <dgm:t>
        <a:bodyPr/>
        <a:lstStyle/>
        <a:p>
          <a:r>
            <a:rPr lang="es-CO" b="1" dirty="0">
              <a:effectLst>
                <a:glow rad="101600">
                  <a:schemeClr val="bg2">
                    <a:lumMod val="75000"/>
                    <a:alpha val="60000"/>
                  </a:schemeClr>
                </a:glow>
              </a:effectLst>
            </a:rPr>
            <a:t>Desarrollo de menús</a:t>
          </a:r>
          <a:endParaRPr lang="es-CO" dirty="0"/>
        </a:p>
      </dgm:t>
    </dgm:pt>
    <dgm:pt modelId="{5BFF58B4-F221-4969-8CDC-A52ED01A8F0F}" type="parTrans" cxnId="{26A4B7A1-C0CD-4612-8FA5-ECE05A365B4A}">
      <dgm:prSet/>
      <dgm:spPr/>
      <dgm:t>
        <a:bodyPr/>
        <a:lstStyle/>
        <a:p>
          <a:endParaRPr lang="es-CO"/>
        </a:p>
      </dgm:t>
    </dgm:pt>
    <dgm:pt modelId="{962706C8-1CFA-454A-A685-B35949D11823}" type="sibTrans" cxnId="{26A4B7A1-C0CD-4612-8FA5-ECE05A365B4A}">
      <dgm:prSet/>
      <dgm:spPr/>
      <dgm:t>
        <a:bodyPr/>
        <a:lstStyle/>
        <a:p>
          <a:endParaRPr lang="es-CO"/>
        </a:p>
      </dgm:t>
    </dgm:pt>
    <dgm:pt modelId="{24EFE478-156F-4C6B-9061-CC6B57A2C10C}">
      <dgm:prSet phldrT="[Texto]" custT="1"/>
      <dgm:spPr/>
      <dgm:t>
        <a:bodyPr/>
        <a:lstStyle/>
        <a:p>
          <a:pPr algn="just"/>
          <a:r>
            <a:rPr lang="es-MX" sz="1400" dirty="0"/>
            <a:t>El objetivo es sensibilizar al beneficiario a través de los sentidos con la incentivación del consumo de frutas y crear arte a través de este tipo de alimento.</a:t>
          </a:r>
          <a:endParaRPr lang="es-CO" sz="1400" dirty="0"/>
        </a:p>
      </dgm:t>
    </dgm:pt>
    <dgm:pt modelId="{BCE16EE1-32CC-416D-821E-D0F0B3598D6B}" type="parTrans" cxnId="{5A357A17-BD1A-43C9-8F23-1A516CD9D0B4}">
      <dgm:prSet/>
      <dgm:spPr/>
      <dgm:t>
        <a:bodyPr/>
        <a:lstStyle/>
        <a:p>
          <a:endParaRPr lang="es-CO"/>
        </a:p>
      </dgm:t>
    </dgm:pt>
    <dgm:pt modelId="{045BC9EF-74F3-45A1-8E37-966847935C7B}" type="sibTrans" cxnId="{5A357A17-BD1A-43C9-8F23-1A516CD9D0B4}">
      <dgm:prSet/>
      <dgm:spPr/>
      <dgm:t>
        <a:bodyPr/>
        <a:lstStyle/>
        <a:p>
          <a:endParaRPr lang="es-CO"/>
        </a:p>
      </dgm:t>
    </dgm:pt>
    <dgm:pt modelId="{C984932C-BC88-41C1-8A83-97E1D31A4F50}">
      <dgm:prSet phldrT="[Texto]"/>
      <dgm:spPr/>
      <dgm:t>
        <a:bodyPr/>
        <a:lstStyle/>
        <a:p>
          <a:r>
            <a:rPr lang="es-CO" dirty="0"/>
            <a:t>Actividad de </a:t>
          </a:r>
          <a:r>
            <a:rPr lang="es-CO" dirty="0" err="1"/>
            <a:t>cardiorumba</a:t>
          </a:r>
          <a:endParaRPr lang="es-CO" dirty="0"/>
        </a:p>
      </dgm:t>
    </dgm:pt>
    <dgm:pt modelId="{4E8DD445-4E4D-4011-A476-5C50C5DE8B67}" type="parTrans" cxnId="{BAAFFF6B-A956-42A6-9892-996BCB6CE483}">
      <dgm:prSet/>
      <dgm:spPr/>
      <dgm:t>
        <a:bodyPr/>
        <a:lstStyle/>
        <a:p>
          <a:endParaRPr lang="es-CO"/>
        </a:p>
      </dgm:t>
    </dgm:pt>
    <dgm:pt modelId="{4DF8FABD-936C-4D9B-A3D6-09EFC0DF2E97}" type="sibTrans" cxnId="{BAAFFF6B-A956-42A6-9892-996BCB6CE483}">
      <dgm:prSet/>
      <dgm:spPr/>
      <dgm:t>
        <a:bodyPr/>
        <a:lstStyle/>
        <a:p>
          <a:endParaRPr lang="es-CO"/>
        </a:p>
      </dgm:t>
    </dgm:pt>
    <dgm:pt modelId="{8EC7257C-B8A7-4F6B-9398-3EA4C34562E5}">
      <dgm:prSet phldrT="[Texto]" custT="1"/>
      <dgm:spPr/>
      <dgm:t>
        <a:bodyPr/>
        <a:lstStyle/>
        <a:p>
          <a:r>
            <a:rPr lang="es-CO" sz="1400" dirty="0"/>
            <a:t>Se busca incentivar la actividad física a través de </a:t>
          </a:r>
          <a:r>
            <a:rPr lang="es-CO" sz="1400" dirty="0" err="1"/>
            <a:t>cardiorumbas</a:t>
          </a:r>
          <a:r>
            <a:rPr lang="es-CO" sz="1400" dirty="0"/>
            <a:t> dirigidas.</a:t>
          </a:r>
        </a:p>
      </dgm:t>
    </dgm:pt>
    <dgm:pt modelId="{A594AADD-4BFF-42F1-9EAC-1EFFDD4EF5B6}" type="parTrans" cxnId="{16F1C403-4F9C-477D-B1D6-F9EB78E34BFB}">
      <dgm:prSet/>
      <dgm:spPr/>
      <dgm:t>
        <a:bodyPr/>
        <a:lstStyle/>
        <a:p>
          <a:endParaRPr lang="es-CO"/>
        </a:p>
      </dgm:t>
    </dgm:pt>
    <dgm:pt modelId="{21286CA6-445C-4852-9B65-5529AC7F174B}" type="sibTrans" cxnId="{16F1C403-4F9C-477D-B1D6-F9EB78E34BFB}">
      <dgm:prSet/>
      <dgm:spPr/>
      <dgm:t>
        <a:bodyPr/>
        <a:lstStyle/>
        <a:p>
          <a:endParaRPr lang="es-CO"/>
        </a:p>
      </dgm:t>
    </dgm:pt>
    <dgm:pt modelId="{A2FC09E0-467F-4DDB-B066-64959C980B6E}">
      <dgm:prSet/>
      <dgm:spPr/>
      <dgm:t>
        <a:bodyPr/>
        <a:lstStyle/>
        <a:p>
          <a:r>
            <a:rPr lang="es-CO" b="1" dirty="0"/>
            <a:t>Actividad física dirigida y controlada</a:t>
          </a:r>
        </a:p>
      </dgm:t>
    </dgm:pt>
    <dgm:pt modelId="{427A56B7-4594-494D-84B0-71B1E117AF80}" type="parTrans" cxnId="{3FAEA48E-C13D-4310-A8C9-447EC8BDBA87}">
      <dgm:prSet/>
      <dgm:spPr/>
      <dgm:t>
        <a:bodyPr/>
        <a:lstStyle/>
        <a:p>
          <a:endParaRPr lang="es-CO"/>
        </a:p>
      </dgm:t>
    </dgm:pt>
    <dgm:pt modelId="{9AB41473-0A95-41E6-9833-D9ABFF21C9B1}" type="sibTrans" cxnId="{3FAEA48E-C13D-4310-A8C9-447EC8BDBA87}">
      <dgm:prSet/>
      <dgm:spPr/>
      <dgm:t>
        <a:bodyPr/>
        <a:lstStyle/>
        <a:p>
          <a:endParaRPr lang="es-CO"/>
        </a:p>
      </dgm:t>
    </dgm:pt>
    <dgm:pt modelId="{EB27B400-D96A-4ADF-93AF-6DC98AACEBD8}">
      <dgm:prSet custT="1"/>
      <dgm:spPr/>
      <dgm:t>
        <a:bodyPr/>
        <a:lstStyle/>
        <a:p>
          <a:r>
            <a:rPr lang="es-CO" sz="2000" b="1" dirty="0"/>
            <a:t>Menús especiales</a:t>
          </a:r>
        </a:p>
      </dgm:t>
    </dgm:pt>
    <dgm:pt modelId="{B250A097-3BEB-4201-AB3F-688C69A87FD7}" type="parTrans" cxnId="{E89DBB29-0BAB-4006-93B6-E444649AFDEE}">
      <dgm:prSet/>
      <dgm:spPr/>
      <dgm:t>
        <a:bodyPr/>
        <a:lstStyle/>
        <a:p>
          <a:endParaRPr lang="es-CO"/>
        </a:p>
      </dgm:t>
    </dgm:pt>
    <dgm:pt modelId="{25735179-3248-41C3-8D7A-A2FE23D943BE}" type="sibTrans" cxnId="{E89DBB29-0BAB-4006-93B6-E444649AFDEE}">
      <dgm:prSet/>
      <dgm:spPr/>
      <dgm:t>
        <a:bodyPr/>
        <a:lstStyle/>
        <a:p>
          <a:endParaRPr lang="es-CO"/>
        </a:p>
      </dgm:t>
    </dgm:pt>
    <dgm:pt modelId="{960FB610-BA47-4B17-980B-2FB8FD7441ED}">
      <dgm:prSet custT="1"/>
      <dgm:spPr/>
      <dgm:t>
        <a:bodyPr/>
        <a:lstStyle/>
        <a:p>
          <a:pPr algn="just"/>
          <a:r>
            <a:rPr lang="es-CO" sz="1400" dirty="0"/>
            <a:t>De acuerdo a la programación de actividades realizadas durante el mes se ajustan los refrigerios sin alterar los aportes de nutrientes específicos.</a:t>
          </a:r>
        </a:p>
      </dgm:t>
    </dgm:pt>
    <dgm:pt modelId="{0B4B12E2-A95F-4D0C-A55E-998BEB16214C}" type="parTrans" cxnId="{B651DCAD-8010-4D9D-9D9E-C1AA47B41941}">
      <dgm:prSet/>
      <dgm:spPr/>
      <dgm:t>
        <a:bodyPr/>
        <a:lstStyle/>
        <a:p>
          <a:endParaRPr lang="es-CO"/>
        </a:p>
      </dgm:t>
    </dgm:pt>
    <dgm:pt modelId="{73C63BB3-B2FE-49B9-8B75-9F5C3BB8A0E2}" type="sibTrans" cxnId="{B651DCAD-8010-4D9D-9D9E-C1AA47B41941}">
      <dgm:prSet/>
      <dgm:spPr/>
      <dgm:t>
        <a:bodyPr/>
        <a:lstStyle/>
        <a:p>
          <a:endParaRPr lang="es-CO"/>
        </a:p>
      </dgm:t>
    </dgm:pt>
    <dgm:pt modelId="{AC35E741-A960-4F8F-910B-979836F0CB27}">
      <dgm:prSet/>
      <dgm:spPr/>
      <dgm:t>
        <a:bodyPr/>
        <a:lstStyle/>
        <a:p>
          <a:r>
            <a:rPr lang="es-CO" dirty="0"/>
            <a:t>La actividad física se realiza con el acompañamiento del Instructor de Deportes quien programa y dirige el desarrollo de la misma teniendo en cuenta el tiempo de duración de cada acción y los espacios  en las instituciones educativas. </a:t>
          </a:r>
        </a:p>
      </dgm:t>
    </dgm:pt>
    <dgm:pt modelId="{1378B9BB-6796-4A20-B43D-33B0361FE4B9}" type="parTrans" cxnId="{6ACCDF5C-A506-4420-BD81-2AE6CB6298AB}">
      <dgm:prSet/>
      <dgm:spPr/>
      <dgm:t>
        <a:bodyPr/>
        <a:lstStyle/>
        <a:p>
          <a:endParaRPr lang="es-CO"/>
        </a:p>
      </dgm:t>
    </dgm:pt>
    <dgm:pt modelId="{D642A351-8097-4AD9-884F-6A79DDFB3D3D}" type="sibTrans" cxnId="{6ACCDF5C-A506-4420-BD81-2AE6CB6298AB}">
      <dgm:prSet/>
      <dgm:spPr/>
      <dgm:t>
        <a:bodyPr/>
        <a:lstStyle/>
        <a:p>
          <a:endParaRPr lang="es-CO"/>
        </a:p>
      </dgm:t>
    </dgm:pt>
    <dgm:pt modelId="{CDAD3542-E5C4-44C9-8965-1CFD2176AAA6}" type="pres">
      <dgm:prSet presAssocID="{888C8289-7F19-43E5-9EB3-D3208090B5B3}" presName="Name0" presStyleCnt="0">
        <dgm:presLayoutVars>
          <dgm:dir/>
          <dgm:animLvl val="lvl"/>
          <dgm:resizeHandles val="exact"/>
        </dgm:presLayoutVars>
      </dgm:prSet>
      <dgm:spPr/>
      <dgm:t>
        <a:bodyPr/>
        <a:lstStyle/>
        <a:p>
          <a:endParaRPr lang="es-CO"/>
        </a:p>
      </dgm:t>
    </dgm:pt>
    <dgm:pt modelId="{ACC6B26B-909A-4F97-A029-228A2BFB1871}" type="pres">
      <dgm:prSet presAssocID="{EB27B400-D96A-4ADF-93AF-6DC98AACEBD8}" presName="linNode" presStyleCnt="0"/>
      <dgm:spPr/>
    </dgm:pt>
    <dgm:pt modelId="{AEAA4738-9995-41DE-B840-2481F46909F2}" type="pres">
      <dgm:prSet presAssocID="{EB27B400-D96A-4ADF-93AF-6DC98AACEBD8}" presName="parentText" presStyleLbl="node1" presStyleIdx="0" presStyleCnt="5">
        <dgm:presLayoutVars>
          <dgm:chMax val="1"/>
          <dgm:bulletEnabled val="1"/>
        </dgm:presLayoutVars>
      </dgm:prSet>
      <dgm:spPr/>
      <dgm:t>
        <a:bodyPr/>
        <a:lstStyle/>
        <a:p>
          <a:endParaRPr lang="es-CO"/>
        </a:p>
      </dgm:t>
    </dgm:pt>
    <dgm:pt modelId="{37BCAEBF-14BC-426D-AD40-241CF40B3B4C}" type="pres">
      <dgm:prSet presAssocID="{EB27B400-D96A-4ADF-93AF-6DC98AACEBD8}" presName="descendantText" presStyleLbl="alignAccFollowNode1" presStyleIdx="0" presStyleCnt="5" custScaleX="150139">
        <dgm:presLayoutVars>
          <dgm:bulletEnabled val="1"/>
        </dgm:presLayoutVars>
      </dgm:prSet>
      <dgm:spPr/>
      <dgm:t>
        <a:bodyPr/>
        <a:lstStyle/>
        <a:p>
          <a:endParaRPr lang="es-CO"/>
        </a:p>
      </dgm:t>
    </dgm:pt>
    <dgm:pt modelId="{C92722AD-AAB5-4647-8021-E25B44836D2E}" type="pres">
      <dgm:prSet presAssocID="{25735179-3248-41C3-8D7A-A2FE23D943BE}" presName="sp" presStyleCnt="0"/>
      <dgm:spPr/>
    </dgm:pt>
    <dgm:pt modelId="{E5DF8AC9-E5CB-4A82-B6F5-72A2A16FDA65}" type="pres">
      <dgm:prSet presAssocID="{A2FC09E0-467F-4DDB-B066-64959C980B6E}" presName="linNode" presStyleCnt="0"/>
      <dgm:spPr/>
    </dgm:pt>
    <dgm:pt modelId="{2DAA4C1A-AB56-47D1-AE92-9063909062F1}" type="pres">
      <dgm:prSet presAssocID="{A2FC09E0-467F-4DDB-B066-64959C980B6E}" presName="parentText" presStyleLbl="node1" presStyleIdx="1" presStyleCnt="5">
        <dgm:presLayoutVars>
          <dgm:chMax val="1"/>
          <dgm:bulletEnabled val="1"/>
        </dgm:presLayoutVars>
      </dgm:prSet>
      <dgm:spPr/>
      <dgm:t>
        <a:bodyPr/>
        <a:lstStyle/>
        <a:p>
          <a:endParaRPr lang="es-CO"/>
        </a:p>
      </dgm:t>
    </dgm:pt>
    <dgm:pt modelId="{1908C7C8-9EF9-4D6A-ADC5-9130C31CE53E}" type="pres">
      <dgm:prSet presAssocID="{A2FC09E0-467F-4DDB-B066-64959C980B6E}" presName="descendantText" presStyleLbl="alignAccFollowNode1" presStyleIdx="1" presStyleCnt="5" custScaleX="150139" custLinFactNeighborX="-226" custLinFactNeighborY="-1227">
        <dgm:presLayoutVars>
          <dgm:bulletEnabled val="1"/>
        </dgm:presLayoutVars>
      </dgm:prSet>
      <dgm:spPr/>
      <dgm:t>
        <a:bodyPr/>
        <a:lstStyle/>
        <a:p>
          <a:endParaRPr lang="es-CO"/>
        </a:p>
      </dgm:t>
    </dgm:pt>
    <dgm:pt modelId="{CB11C092-D6F8-483F-B4A4-9BAA777983E1}" type="pres">
      <dgm:prSet presAssocID="{9AB41473-0A95-41E6-9833-D9ABFF21C9B1}" presName="sp" presStyleCnt="0"/>
      <dgm:spPr/>
    </dgm:pt>
    <dgm:pt modelId="{36014BC1-2B29-4E39-89D0-0F69494BC790}" type="pres">
      <dgm:prSet presAssocID="{6028429D-5CD7-4B59-9FC8-9684AE978259}" presName="linNode" presStyleCnt="0"/>
      <dgm:spPr/>
    </dgm:pt>
    <dgm:pt modelId="{F4DB6EAA-71CE-47E7-A40B-B80CF7BDCF72}" type="pres">
      <dgm:prSet presAssocID="{6028429D-5CD7-4B59-9FC8-9684AE978259}" presName="parentText" presStyleLbl="node1" presStyleIdx="2" presStyleCnt="5">
        <dgm:presLayoutVars>
          <dgm:chMax val="1"/>
          <dgm:bulletEnabled val="1"/>
        </dgm:presLayoutVars>
      </dgm:prSet>
      <dgm:spPr/>
      <dgm:t>
        <a:bodyPr/>
        <a:lstStyle/>
        <a:p>
          <a:endParaRPr lang="es-CO"/>
        </a:p>
      </dgm:t>
    </dgm:pt>
    <dgm:pt modelId="{F4268A73-1D78-4D5F-9EE3-2ABEBC04442C}" type="pres">
      <dgm:prSet presAssocID="{6028429D-5CD7-4B59-9FC8-9684AE978259}" presName="descendantText" presStyleLbl="alignAccFollowNode1" presStyleIdx="2" presStyleCnt="5" custScaleX="150157">
        <dgm:presLayoutVars>
          <dgm:bulletEnabled val="1"/>
        </dgm:presLayoutVars>
      </dgm:prSet>
      <dgm:spPr/>
      <dgm:t>
        <a:bodyPr/>
        <a:lstStyle/>
        <a:p>
          <a:endParaRPr lang="es-CO"/>
        </a:p>
      </dgm:t>
    </dgm:pt>
    <dgm:pt modelId="{FDF56C9F-1BF3-4DDA-B9E3-DEA6D39808D8}" type="pres">
      <dgm:prSet presAssocID="{1661A3D5-46C1-4D47-BAFC-F088012DAB23}" presName="sp" presStyleCnt="0"/>
      <dgm:spPr/>
    </dgm:pt>
    <dgm:pt modelId="{5B174127-0713-4FCD-A2F2-929027ABFE15}" type="pres">
      <dgm:prSet presAssocID="{8353735A-7F5F-432C-B9B0-FD498E3C115D}" presName="linNode" presStyleCnt="0"/>
      <dgm:spPr/>
    </dgm:pt>
    <dgm:pt modelId="{7DFB73F4-3DC1-4C78-BBEB-6E28A888BB58}" type="pres">
      <dgm:prSet presAssocID="{8353735A-7F5F-432C-B9B0-FD498E3C115D}" presName="parentText" presStyleLbl="node1" presStyleIdx="3" presStyleCnt="5">
        <dgm:presLayoutVars>
          <dgm:chMax val="1"/>
          <dgm:bulletEnabled val="1"/>
        </dgm:presLayoutVars>
      </dgm:prSet>
      <dgm:spPr/>
      <dgm:t>
        <a:bodyPr/>
        <a:lstStyle/>
        <a:p>
          <a:endParaRPr lang="es-CO"/>
        </a:p>
      </dgm:t>
    </dgm:pt>
    <dgm:pt modelId="{2BD6DF88-B3F2-474F-849C-77589EC089AC}" type="pres">
      <dgm:prSet presAssocID="{8353735A-7F5F-432C-B9B0-FD498E3C115D}" presName="descendantText" presStyleLbl="alignAccFollowNode1" presStyleIdx="3" presStyleCnt="5" custScaleX="150701">
        <dgm:presLayoutVars>
          <dgm:bulletEnabled val="1"/>
        </dgm:presLayoutVars>
      </dgm:prSet>
      <dgm:spPr/>
      <dgm:t>
        <a:bodyPr/>
        <a:lstStyle/>
        <a:p>
          <a:endParaRPr lang="es-CO"/>
        </a:p>
      </dgm:t>
    </dgm:pt>
    <dgm:pt modelId="{DABA69DB-B849-49D1-B599-CE020AE9022B}" type="pres">
      <dgm:prSet presAssocID="{962706C8-1CFA-454A-A685-B35949D11823}" presName="sp" presStyleCnt="0"/>
      <dgm:spPr/>
    </dgm:pt>
    <dgm:pt modelId="{C667F4F6-73C1-4B09-86F4-D28A2BEB85A0}" type="pres">
      <dgm:prSet presAssocID="{C984932C-BC88-41C1-8A83-97E1D31A4F50}" presName="linNode" presStyleCnt="0"/>
      <dgm:spPr/>
    </dgm:pt>
    <dgm:pt modelId="{16E5D764-F4CD-44A2-A8E9-3FF3991ADEB8}" type="pres">
      <dgm:prSet presAssocID="{C984932C-BC88-41C1-8A83-97E1D31A4F50}" presName="parentText" presStyleLbl="node1" presStyleIdx="4" presStyleCnt="5">
        <dgm:presLayoutVars>
          <dgm:chMax val="1"/>
          <dgm:bulletEnabled val="1"/>
        </dgm:presLayoutVars>
      </dgm:prSet>
      <dgm:spPr/>
      <dgm:t>
        <a:bodyPr/>
        <a:lstStyle/>
        <a:p>
          <a:endParaRPr lang="es-CO"/>
        </a:p>
      </dgm:t>
    </dgm:pt>
    <dgm:pt modelId="{CB35D10C-3B91-443B-89D3-BD22F70B1B65}" type="pres">
      <dgm:prSet presAssocID="{C984932C-BC88-41C1-8A83-97E1D31A4F50}" presName="descendantText" presStyleLbl="alignAccFollowNode1" presStyleIdx="4" presStyleCnt="5" custScaleX="149629">
        <dgm:presLayoutVars>
          <dgm:bulletEnabled val="1"/>
        </dgm:presLayoutVars>
      </dgm:prSet>
      <dgm:spPr/>
      <dgm:t>
        <a:bodyPr/>
        <a:lstStyle/>
        <a:p>
          <a:endParaRPr lang="es-CO"/>
        </a:p>
      </dgm:t>
    </dgm:pt>
  </dgm:ptLst>
  <dgm:cxnLst>
    <dgm:cxn modelId="{9E957796-552F-4AA8-891D-17FC5428EEE6}" type="presOf" srcId="{A2FC09E0-467F-4DDB-B066-64959C980B6E}" destId="{2DAA4C1A-AB56-47D1-AE92-9063909062F1}" srcOrd="0" destOrd="0" presId="urn:microsoft.com/office/officeart/2005/8/layout/vList5"/>
    <dgm:cxn modelId="{1AD9E6A9-6BAE-45E7-BD45-CFB78FA45FA6}" type="presOf" srcId="{C984932C-BC88-41C1-8A83-97E1D31A4F50}" destId="{16E5D764-F4CD-44A2-A8E9-3FF3991ADEB8}" srcOrd="0" destOrd="0" presId="urn:microsoft.com/office/officeart/2005/8/layout/vList5"/>
    <dgm:cxn modelId="{CE98EAA4-FF63-4DAB-9F15-54CBF51325D5}" type="presOf" srcId="{8353735A-7F5F-432C-B9B0-FD498E3C115D}" destId="{7DFB73F4-3DC1-4C78-BBEB-6E28A888BB58}" srcOrd="0" destOrd="0" presId="urn:microsoft.com/office/officeart/2005/8/layout/vList5"/>
    <dgm:cxn modelId="{3FAEA48E-C13D-4310-A8C9-447EC8BDBA87}" srcId="{888C8289-7F19-43E5-9EB3-D3208090B5B3}" destId="{A2FC09E0-467F-4DDB-B066-64959C980B6E}" srcOrd="1" destOrd="0" parTransId="{427A56B7-4594-494D-84B0-71B1E117AF80}" sibTransId="{9AB41473-0A95-41E6-9833-D9ABFF21C9B1}"/>
    <dgm:cxn modelId="{C98BC17A-6F97-4765-9366-E7A058F945A9}" type="presOf" srcId="{AC35E741-A960-4F8F-910B-979836F0CB27}" destId="{1908C7C8-9EF9-4D6A-ADC5-9130C31CE53E}" srcOrd="0" destOrd="0" presId="urn:microsoft.com/office/officeart/2005/8/layout/vList5"/>
    <dgm:cxn modelId="{F99C2782-1BDB-44D9-B258-BB22A0C1CEB7}" type="presOf" srcId="{888C8289-7F19-43E5-9EB3-D3208090B5B3}" destId="{CDAD3542-E5C4-44C9-8965-1CFD2176AAA6}" srcOrd="0" destOrd="0" presId="urn:microsoft.com/office/officeart/2005/8/layout/vList5"/>
    <dgm:cxn modelId="{B651DCAD-8010-4D9D-9D9E-C1AA47B41941}" srcId="{EB27B400-D96A-4ADF-93AF-6DC98AACEBD8}" destId="{960FB610-BA47-4B17-980B-2FB8FD7441ED}" srcOrd="0" destOrd="0" parTransId="{0B4B12E2-A95F-4D0C-A55E-998BEB16214C}" sibTransId="{73C63BB3-B2FE-49B9-8B75-9F5C3BB8A0E2}"/>
    <dgm:cxn modelId="{7BE9A719-89AF-421F-8DAE-08C2AEDD42F5}" type="presOf" srcId="{960FB610-BA47-4B17-980B-2FB8FD7441ED}" destId="{37BCAEBF-14BC-426D-AD40-241CF40B3B4C}" srcOrd="0" destOrd="0" presId="urn:microsoft.com/office/officeart/2005/8/layout/vList5"/>
    <dgm:cxn modelId="{16F1C403-4F9C-477D-B1D6-F9EB78E34BFB}" srcId="{C984932C-BC88-41C1-8A83-97E1D31A4F50}" destId="{8EC7257C-B8A7-4F6B-9398-3EA4C34562E5}" srcOrd="0" destOrd="0" parTransId="{A594AADD-4BFF-42F1-9EAC-1EFFDD4EF5B6}" sibTransId="{21286CA6-445C-4852-9B65-5529AC7F174B}"/>
    <dgm:cxn modelId="{984AD122-E694-4845-A12D-F263AACC33F7}" type="presOf" srcId="{EB27B400-D96A-4ADF-93AF-6DC98AACEBD8}" destId="{AEAA4738-9995-41DE-B840-2481F46909F2}" srcOrd="0" destOrd="0" presId="urn:microsoft.com/office/officeart/2005/8/layout/vList5"/>
    <dgm:cxn modelId="{6ACCDF5C-A506-4420-BD81-2AE6CB6298AB}" srcId="{A2FC09E0-467F-4DDB-B066-64959C980B6E}" destId="{AC35E741-A960-4F8F-910B-979836F0CB27}" srcOrd="0" destOrd="0" parTransId="{1378B9BB-6796-4A20-B43D-33B0361FE4B9}" sibTransId="{D642A351-8097-4AD9-884F-6A79DDFB3D3D}"/>
    <dgm:cxn modelId="{180E1006-61B0-4C9B-B806-0BAD49B9A0D4}" type="presOf" srcId="{6028429D-5CD7-4B59-9FC8-9684AE978259}" destId="{F4DB6EAA-71CE-47E7-A40B-B80CF7BDCF72}" srcOrd="0" destOrd="0" presId="urn:microsoft.com/office/officeart/2005/8/layout/vList5"/>
    <dgm:cxn modelId="{45CABE7A-78A1-4634-A2CD-CDF58445DEC3}" type="presOf" srcId="{8EC7257C-B8A7-4F6B-9398-3EA4C34562E5}" destId="{CB35D10C-3B91-443B-89D3-BD22F70B1B65}" srcOrd="0" destOrd="0" presId="urn:microsoft.com/office/officeart/2005/8/layout/vList5"/>
    <dgm:cxn modelId="{82A5B298-C43B-4B9C-990C-53A0B32DFEBF}" type="presOf" srcId="{24EFE478-156F-4C6B-9061-CC6B57A2C10C}" destId="{2BD6DF88-B3F2-474F-849C-77589EC089AC}" srcOrd="0" destOrd="0" presId="urn:microsoft.com/office/officeart/2005/8/layout/vList5"/>
    <dgm:cxn modelId="{05FE1386-CE0D-4462-A062-14A00EFBA131}" srcId="{888C8289-7F19-43E5-9EB3-D3208090B5B3}" destId="{6028429D-5CD7-4B59-9FC8-9684AE978259}" srcOrd="2" destOrd="0" parTransId="{4968259D-E505-4215-87AC-3DBEBA8CC07E}" sibTransId="{1661A3D5-46C1-4D47-BAFC-F088012DAB23}"/>
    <dgm:cxn modelId="{5A357A17-BD1A-43C9-8F23-1A516CD9D0B4}" srcId="{8353735A-7F5F-432C-B9B0-FD498E3C115D}" destId="{24EFE478-156F-4C6B-9061-CC6B57A2C10C}" srcOrd="0" destOrd="0" parTransId="{BCE16EE1-32CC-416D-821E-D0F0B3598D6B}" sibTransId="{045BC9EF-74F3-45A1-8E37-966847935C7B}"/>
    <dgm:cxn modelId="{BAAFFF6B-A956-42A6-9892-996BCB6CE483}" srcId="{888C8289-7F19-43E5-9EB3-D3208090B5B3}" destId="{C984932C-BC88-41C1-8A83-97E1D31A4F50}" srcOrd="4" destOrd="0" parTransId="{4E8DD445-4E4D-4011-A476-5C50C5DE8B67}" sibTransId="{4DF8FABD-936C-4D9B-A3D6-09EFC0DF2E97}"/>
    <dgm:cxn modelId="{BF32C674-CFC7-41BE-9572-79EDF88ABDB2}" type="presOf" srcId="{1DDD4CF8-AC88-4BB0-BE8D-678B8CDD06F8}" destId="{F4268A73-1D78-4D5F-9EE3-2ABEBC04442C}" srcOrd="0" destOrd="0" presId="urn:microsoft.com/office/officeart/2005/8/layout/vList5"/>
    <dgm:cxn modelId="{E89DBB29-0BAB-4006-93B6-E444649AFDEE}" srcId="{888C8289-7F19-43E5-9EB3-D3208090B5B3}" destId="{EB27B400-D96A-4ADF-93AF-6DC98AACEBD8}" srcOrd="0" destOrd="0" parTransId="{B250A097-3BEB-4201-AB3F-688C69A87FD7}" sibTransId="{25735179-3248-41C3-8D7A-A2FE23D943BE}"/>
    <dgm:cxn modelId="{26A4B7A1-C0CD-4612-8FA5-ECE05A365B4A}" srcId="{888C8289-7F19-43E5-9EB3-D3208090B5B3}" destId="{8353735A-7F5F-432C-B9B0-FD498E3C115D}" srcOrd="3" destOrd="0" parTransId="{5BFF58B4-F221-4969-8CDC-A52ED01A8F0F}" sibTransId="{962706C8-1CFA-454A-A685-B35949D11823}"/>
    <dgm:cxn modelId="{708C91A8-B3BA-4E77-A102-7B068762F618}" srcId="{6028429D-5CD7-4B59-9FC8-9684AE978259}" destId="{1DDD4CF8-AC88-4BB0-BE8D-678B8CDD06F8}" srcOrd="0" destOrd="0" parTransId="{E3C7DA2B-E1D3-4FE8-9202-0D238D4C3170}" sibTransId="{F343A6A3-526D-4D8E-8252-85B1DD322D6A}"/>
    <dgm:cxn modelId="{1BA9FDF5-1169-4CAF-9EA1-77819E08B695}" type="presParOf" srcId="{CDAD3542-E5C4-44C9-8965-1CFD2176AAA6}" destId="{ACC6B26B-909A-4F97-A029-228A2BFB1871}" srcOrd="0" destOrd="0" presId="urn:microsoft.com/office/officeart/2005/8/layout/vList5"/>
    <dgm:cxn modelId="{350CB1E6-4B7A-433F-82E7-A64516F303AE}" type="presParOf" srcId="{ACC6B26B-909A-4F97-A029-228A2BFB1871}" destId="{AEAA4738-9995-41DE-B840-2481F46909F2}" srcOrd="0" destOrd="0" presId="urn:microsoft.com/office/officeart/2005/8/layout/vList5"/>
    <dgm:cxn modelId="{E81B2CAE-73FE-493D-834E-36023EEEDA04}" type="presParOf" srcId="{ACC6B26B-909A-4F97-A029-228A2BFB1871}" destId="{37BCAEBF-14BC-426D-AD40-241CF40B3B4C}" srcOrd="1" destOrd="0" presId="urn:microsoft.com/office/officeart/2005/8/layout/vList5"/>
    <dgm:cxn modelId="{6362E64A-2F47-4E58-AFDE-3F4E848DC99E}" type="presParOf" srcId="{CDAD3542-E5C4-44C9-8965-1CFD2176AAA6}" destId="{C92722AD-AAB5-4647-8021-E25B44836D2E}" srcOrd="1" destOrd="0" presId="urn:microsoft.com/office/officeart/2005/8/layout/vList5"/>
    <dgm:cxn modelId="{07AE2392-5048-4CAD-9CF9-678F36F03714}" type="presParOf" srcId="{CDAD3542-E5C4-44C9-8965-1CFD2176AAA6}" destId="{E5DF8AC9-E5CB-4A82-B6F5-72A2A16FDA65}" srcOrd="2" destOrd="0" presId="urn:microsoft.com/office/officeart/2005/8/layout/vList5"/>
    <dgm:cxn modelId="{9E3ECCD3-DD77-4ABC-81B2-DDC4D94F3B1A}" type="presParOf" srcId="{E5DF8AC9-E5CB-4A82-B6F5-72A2A16FDA65}" destId="{2DAA4C1A-AB56-47D1-AE92-9063909062F1}" srcOrd="0" destOrd="0" presId="urn:microsoft.com/office/officeart/2005/8/layout/vList5"/>
    <dgm:cxn modelId="{D824A5D3-FF9D-46D5-A618-CC7B69F77A02}" type="presParOf" srcId="{E5DF8AC9-E5CB-4A82-B6F5-72A2A16FDA65}" destId="{1908C7C8-9EF9-4D6A-ADC5-9130C31CE53E}" srcOrd="1" destOrd="0" presId="urn:microsoft.com/office/officeart/2005/8/layout/vList5"/>
    <dgm:cxn modelId="{25909502-1159-4BA8-BCA6-B90ADCAC2EFC}" type="presParOf" srcId="{CDAD3542-E5C4-44C9-8965-1CFD2176AAA6}" destId="{CB11C092-D6F8-483F-B4A4-9BAA777983E1}" srcOrd="3" destOrd="0" presId="urn:microsoft.com/office/officeart/2005/8/layout/vList5"/>
    <dgm:cxn modelId="{0ED39789-DB51-44B2-AE91-431F552668CF}" type="presParOf" srcId="{CDAD3542-E5C4-44C9-8965-1CFD2176AAA6}" destId="{36014BC1-2B29-4E39-89D0-0F69494BC790}" srcOrd="4" destOrd="0" presId="urn:microsoft.com/office/officeart/2005/8/layout/vList5"/>
    <dgm:cxn modelId="{95B9F4CF-4C6D-49BC-B104-708ACF69E68F}" type="presParOf" srcId="{36014BC1-2B29-4E39-89D0-0F69494BC790}" destId="{F4DB6EAA-71CE-47E7-A40B-B80CF7BDCF72}" srcOrd="0" destOrd="0" presId="urn:microsoft.com/office/officeart/2005/8/layout/vList5"/>
    <dgm:cxn modelId="{8B8D0F0A-B2AF-44CD-853E-4F1AA5307C48}" type="presParOf" srcId="{36014BC1-2B29-4E39-89D0-0F69494BC790}" destId="{F4268A73-1D78-4D5F-9EE3-2ABEBC04442C}" srcOrd="1" destOrd="0" presId="urn:microsoft.com/office/officeart/2005/8/layout/vList5"/>
    <dgm:cxn modelId="{9041BFEE-5820-4C1E-8E9A-3F6CBC505C36}" type="presParOf" srcId="{CDAD3542-E5C4-44C9-8965-1CFD2176AAA6}" destId="{FDF56C9F-1BF3-4DDA-B9E3-DEA6D39808D8}" srcOrd="5" destOrd="0" presId="urn:microsoft.com/office/officeart/2005/8/layout/vList5"/>
    <dgm:cxn modelId="{BB1125C8-918A-4F29-8190-E4B35B46193D}" type="presParOf" srcId="{CDAD3542-E5C4-44C9-8965-1CFD2176AAA6}" destId="{5B174127-0713-4FCD-A2F2-929027ABFE15}" srcOrd="6" destOrd="0" presId="urn:microsoft.com/office/officeart/2005/8/layout/vList5"/>
    <dgm:cxn modelId="{860FE3F1-401E-46AC-903A-DE06A6FAF45C}" type="presParOf" srcId="{5B174127-0713-4FCD-A2F2-929027ABFE15}" destId="{7DFB73F4-3DC1-4C78-BBEB-6E28A888BB58}" srcOrd="0" destOrd="0" presId="urn:microsoft.com/office/officeart/2005/8/layout/vList5"/>
    <dgm:cxn modelId="{3DDC06E5-3C16-47FB-9E94-A690AE66993B}" type="presParOf" srcId="{5B174127-0713-4FCD-A2F2-929027ABFE15}" destId="{2BD6DF88-B3F2-474F-849C-77589EC089AC}" srcOrd="1" destOrd="0" presId="urn:microsoft.com/office/officeart/2005/8/layout/vList5"/>
    <dgm:cxn modelId="{6EBBEA11-DAAE-44F3-9583-B7B33152CA5F}" type="presParOf" srcId="{CDAD3542-E5C4-44C9-8965-1CFD2176AAA6}" destId="{DABA69DB-B849-49D1-B599-CE020AE9022B}" srcOrd="7" destOrd="0" presId="urn:microsoft.com/office/officeart/2005/8/layout/vList5"/>
    <dgm:cxn modelId="{65B153D0-2C80-4AA2-8093-C0F7AE98B126}" type="presParOf" srcId="{CDAD3542-E5C4-44C9-8965-1CFD2176AAA6}" destId="{C667F4F6-73C1-4B09-86F4-D28A2BEB85A0}" srcOrd="8" destOrd="0" presId="urn:microsoft.com/office/officeart/2005/8/layout/vList5"/>
    <dgm:cxn modelId="{002CC447-5915-4A7D-A4CF-AC10AD605ED3}" type="presParOf" srcId="{C667F4F6-73C1-4B09-86F4-D28A2BEB85A0}" destId="{16E5D764-F4CD-44A2-A8E9-3FF3991ADEB8}" srcOrd="0" destOrd="0" presId="urn:microsoft.com/office/officeart/2005/8/layout/vList5"/>
    <dgm:cxn modelId="{AC0876C4-FAD6-44E6-B36F-468D0D2F2015}" type="presParOf" srcId="{C667F4F6-73C1-4B09-86F4-D28A2BEB85A0}" destId="{CB35D10C-3B91-443B-89D3-BD22F70B1B6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1CE52F7-3778-4397-AD4B-ED543B256FC3}" type="doc">
      <dgm:prSet loTypeId="urn:microsoft.com/office/officeart/2005/8/layout/hList1" loCatId="list" qsTypeId="urn:microsoft.com/office/officeart/2005/8/quickstyle/simple5" qsCatId="simple" csTypeId="urn:microsoft.com/office/officeart/2005/8/colors/colorful5" csCatId="colorful" phldr="1"/>
      <dgm:spPr/>
      <dgm:t>
        <a:bodyPr/>
        <a:lstStyle/>
        <a:p>
          <a:endParaRPr lang="es-CO"/>
        </a:p>
      </dgm:t>
    </dgm:pt>
    <dgm:pt modelId="{860BCA54-B3B0-4798-9727-4197B29EE663}">
      <dgm:prSet phldrT="[Texto]" custT="1"/>
      <dgm:spPr/>
      <dgm:t>
        <a:bodyPr/>
        <a:lstStyle/>
        <a:p>
          <a:r>
            <a:rPr lang="es-CO" sz="2400" b="1" dirty="0"/>
            <a:t>1999</a:t>
          </a:r>
        </a:p>
      </dgm:t>
    </dgm:pt>
    <dgm:pt modelId="{3AF0AF8F-FDF3-42C8-8968-2EA38767162F}" type="parTrans" cxnId="{5D119956-FA71-42D8-9A17-B6554A15DAAB}">
      <dgm:prSet/>
      <dgm:spPr/>
      <dgm:t>
        <a:bodyPr/>
        <a:lstStyle/>
        <a:p>
          <a:endParaRPr lang="es-CO"/>
        </a:p>
      </dgm:t>
    </dgm:pt>
    <dgm:pt modelId="{818D5746-293D-4ECE-BA7B-3CA06052A746}" type="sibTrans" cxnId="{5D119956-FA71-42D8-9A17-B6554A15DAAB}">
      <dgm:prSet/>
      <dgm:spPr/>
      <dgm:t>
        <a:bodyPr/>
        <a:lstStyle/>
        <a:p>
          <a:endParaRPr lang="es-CO"/>
        </a:p>
      </dgm:t>
    </dgm:pt>
    <dgm:pt modelId="{C9D8F1D2-D2A9-4B68-8FF9-24B7577FFFC2}">
      <dgm:prSet phldrT="[Texto]"/>
      <dgm:spPr/>
      <dgm:t>
        <a:bodyPr/>
        <a:lstStyle/>
        <a:p>
          <a:pPr algn="l"/>
          <a:r>
            <a:rPr lang="es-CO" dirty="0"/>
            <a:t>Hogares empresariales Ibagué y Espinal.</a:t>
          </a:r>
        </a:p>
      </dgm:t>
    </dgm:pt>
    <dgm:pt modelId="{670882CA-0DF1-4D3D-9A2D-4A3FF70F1CD7}" type="parTrans" cxnId="{99DF386A-7485-4815-9BE4-AA5746E0A006}">
      <dgm:prSet/>
      <dgm:spPr/>
      <dgm:t>
        <a:bodyPr/>
        <a:lstStyle/>
        <a:p>
          <a:endParaRPr lang="es-CO"/>
        </a:p>
      </dgm:t>
    </dgm:pt>
    <dgm:pt modelId="{4C881F79-1B97-45C3-B5AA-873E60CFF4EA}" type="sibTrans" cxnId="{99DF386A-7485-4815-9BE4-AA5746E0A006}">
      <dgm:prSet/>
      <dgm:spPr/>
      <dgm:t>
        <a:bodyPr/>
        <a:lstStyle/>
        <a:p>
          <a:endParaRPr lang="es-CO"/>
        </a:p>
      </dgm:t>
    </dgm:pt>
    <dgm:pt modelId="{C0F3786D-9BD0-49EC-AE50-D10A813715CD}">
      <dgm:prSet phldrT="[Texto]" custT="1"/>
      <dgm:spPr/>
      <dgm:t>
        <a:bodyPr/>
        <a:lstStyle/>
        <a:p>
          <a:r>
            <a:rPr lang="es-CO" sz="2400" b="1" dirty="0"/>
            <a:t>2000</a:t>
          </a:r>
        </a:p>
      </dgm:t>
    </dgm:pt>
    <dgm:pt modelId="{80745631-51E4-4CA0-82A7-4D14603094F1}" type="parTrans" cxnId="{357F2C04-861C-4B1C-AB96-CE08CB2793D0}">
      <dgm:prSet/>
      <dgm:spPr/>
      <dgm:t>
        <a:bodyPr/>
        <a:lstStyle/>
        <a:p>
          <a:endParaRPr lang="es-CO"/>
        </a:p>
      </dgm:t>
    </dgm:pt>
    <dgm:pt modelId="{DF4C709C-55C9-483B-9BBE-8E4E12E9F58D}" type="sibTrans" cxnId="{357F2C04-861C-4B1C-AB96-CE08CB2793D0}">
      <dgm:prSet/>
      <dgm:spPr/>
      <dgm:t>
        <a:bodyPr/>
        <a:lstStyle/>
        <a:p>
          <a:endParaRPr lang="es-CO"/>
        </a:p>
      </dgm:t>
    </dgm:pt>
    <dgm:pt modelId="{6A708F7D-C48C-4AFC-AB98-67E62E647317}">
      <dgm:prSet phldrT="[Texto]"/>
      <dgm:spPr/>
      <dgm:t>
        <a:bodyPr/>
        <a:lstStyle/>
        <a:p>
          <a:r>
            <a:rPr lang="es-CO" dirty="0"/>
            <a:t>Hogar comunitario </a:t>
          </a:r>
          <a:r>
            <a:rPr lang="es-CO" dirty="0" err="1"/>
            <a:t>Playarrica</a:t>
          </a:r>
          <a:r>
            <a:rPr lang="es-CO" dirty="0"/>
            <a:t>.</a:t>
          </a:r>
        </a:p>
      </dgm:t>
    </dgm:pt>
    <dgm:pt modelId="{C290F22A-5DAF-4763-A4EA-75748F85A120}" type="parTrans" cxnId="{6717B6EA-E362-4AF5-A4E6-425FE76FCEF2}">
      <dgm:prSet/>
      <dgm:spPr/>
      <dgm:t>
        <a:bodyPr/>
        <a:lstStyle/>
        <a:p>
          <a:endParaRPr lang="es-CO"/>
        </a:p>
      </dgm:t>
    </dgm:pt>
    <dgm:pt modelId="{0B056749-25F4-4B83-A4C3-9B37AEAA02DB}" type="sibTrans" cxnId="{6717B6EA-E362-4AF5-A4E6-425FE76FCEF2}">
      <dgm:prSet/>
      <dgm:spPr/>
      <dgm:t>
        <a:bodyPr/>
        <a:lstStyle/>
        <a:p>
          <a:endParaRPr lang="es-CO"/>
        </a:p>
      </dgm:t>
    </dgm:pt>
    <dgm:pt modelId="{11038ABD-53B0-46BB-B382-B795EAFC335F}">
      <dgm:prSet phldrT="[Texto]" custT="1"/>
      <dgm:spPr/>
      <dgm:t>
        <a:bodyPr/>
        <a:lstStyle/>
        <a:p>
          <a:r>
            <a:rPr lang="es-CO" sz="2400" b="1" dirty="0"/>
            <a:t>2002</a:t>
          </a:r>
        </a:p>
      </dgm:t>
    </dgm:pt>
    <dgm:pt modelId="{66AEF83B-8849-4CA7-A662-5BD0E034E30E}" type="parTrans" cxnId="{650BD06D-8992-460E-AD91-158A0F5C4FBA}">
      <dgm:prSet/>
      <dgm:spPr/>
      <dgm:t>
        <a:bodyPr/>
        <a:lstStyle/>
        <a:p>
          <a:endParaRPr lang="es-CO"/>
        </a:p>
      </dgm:t>
    </dgm:pt>
    <dgm:pt modelId="{5D488284-E329-4ED0-A910-A577FA18D332}" type="sibTrans" cxnId="{650BD06D-8992-460E-AD91-158A0F5C4FBA}">
      <dgm:prSet/>
      <dgm:spPr/>
      <dgm:t>
        <a:bodyPr/>
        <a:lstStyle/>
        <a:p>
          <a:endParaRPr lang="es-CO"/>
        </a:p>
      </dgm:t>
    </dgm:pt>
    <dgm:pt modelId="{7864768B-19A9-4ECB-BC1E-5EFCEE6C3B94}">
      <dgm:prSet phldrT="[Texto]"/>
      <dgm:spPr/>
      <dgm:t>
        <a:bodyPr/>
        <a:lstStyle/>
        <a:p>
          <a:r>
            <a:rPr lang="es-CO" dirty="0" err="1"/>
            <a:t>Bibliomañanas</a:t>
          </a:r>
          <a:r>
            <a:rPr lang="es-CO" dirty="0"/>
            <a:t> Ibagué, venadillo, </a:t>
          </a:r>
          <a:r>
            <a:rPr lang="es-CO" dirty="0" err="1"/>
            <a:t>Playarrica</a:t>
          </a:r>
          <a:r>
            <a:rPr lang="es-CO" dirty="0"/>
            <a:t>.</a:t>
          </a:r>
        </a:p>
      </dgm:t>
    </dgm:pt>
    <dgm:pt modelId="{D1A77045-F883-44DA-93A4-03758359B232}" type="parTrans" cxnId="{515E9461-D491-4FD8-B0BE-8AB03D81EEC0}">
      <dgm:prSet/>
      <dgm:spPr/>
      <dgm:t>
        <a:bodyPr/>
        <a:lstStyle/>
        <a:p>
          <a:endParaRPr lang="es-CO"/>
        </a:p>
      </dgm:t>
    </dgm:pt>
    <dgm:pt modelId="{3B98829F-8734-4F15-9B99-2A0F5E87AF86}" type="sibTrans" cxnId="{515E9461-D491-4FD8-B0BE-8AB03D81EEC0}">
      <dgm:prSet/>
      <dgm:spPr/>
      <dgm:t>
        <a:bodyPr/>
        <a:lstStyle/>
        <a:p>
          <a:endParaRPr lang="es-CO"/>
        </a:p>
      </dgm:t>
    </dgm:pt>
    <dgm:pt modelId="{61923674-179C-44A9-8DE6-64328B397E3B}">
      <dgm:prSet custT="1"/>
      <dgm:spPr/>
      <dgm:t>
        <a:bodyPr/>
        <a:lstStyle/>
        <a:p>
          <a:r>
            <a:rPr lang="es-CO" sz="2400" b="1" dirty="0"/>
            <a:t>2001</a:t>
          </a:r>
        </a:p>
      </dgm:t>
    </dgm:pt>
    <dgm:pt modelId="{E48CD9C0-F7AF-4A12-851F-913558A12ADB}" type="parTrans" cxnId="{2FA5ABA5-9C2A-49C5-B407-509F55B933A2}">
      <dgm:prSet/>
      <dgm:spPr/>
      <dgm:t>
        <a:bodyPr/>
        <a:lstStyle/>
        <a:p>
          <a:endParaRPr lang="es-CO"/>
        </a:p>
      </dgm:t>
    </dgm:pt>
    <dgm:pt modelId="{5D4A3E2D-E030-4511-994D-36A5718162D5}" type="sibTrans" cxnId="{2FA5ABA5-9C2A-49C5-B407-509F55B933A2}">
      <dgm:prSet/>
      <dgm:spPr/>
      <dgm:t>
        <a:bodyPr/>
        <a:lstStyle/>
        <a:p>
          <a:endParaRPr lang="es-CO"/>
        </a:p>
      </dgm:t>
    </dgm:pt>
    <dgm:pt modelId="{A85FFB74-1871-455C-963B-6694810A7990}">
      <dgm:prSet phldrT="[Texto]"/>
      <dgm:spPr/>
      <dgm:t>
        <a:bodyPr/>
        <a:lstStyle/>
        <a:p>
          <a:pPr algn="l"/>
          <a:endParaRPr lang="es-CO" dirty="0"/>
        </a:p>
      </dgm:t>
    </dgm:pt>
    <dgm:pt modelId="{04872FB2-57A6-4A72-AF54-4DCECBB8B353}" type="parTrans" cxnId="{D40142CC-B02A-4407-9F25-7700C2E34EA0}">
      <dgm:prSet/>
      <dgm:spPr/>
      <dgm:t>
        <a:bodyPr/>
        <a:lstStyle/>
        <a:p>
          <a:endParaRPr lang="es-CO"/>
        </a:p>
      </dgm:t>
    </dgm:pt>
    <dgm:pt modelId="{21B95C6B-2BF4-46F7-8AA1-9075372E3D59}" type="sibTrans" cxnId="{D40142CC-B02A-4407-9F25-7700C2E34EA0}">
      <dgm:prSet/>
      <dgm:spPr/>
      <dgm:t>
        <a:bodyPr/>
        <a:lstStyle/>
        <a:p>
          <a:endParaRPr lang="es-CO"/>
        </a:p>
      </dgm:t>
    </dgm:pt>
    <dgm:pt modelId="{99CC843B-0473-408B-8630-A9E0C55E9D7B}">
      <dgm:prSet phldrT="[Texto]"/>
      <dgm:spPr/>
      <dgm:t>
        <a:bodyPr/>
        <a:lstStyle/>
        <a:p>
          <a:pPr algn="l"/>
          <a:endParaRPr lang="es-CO" dirty="0"/>
        </a:p>
      </dgm:t>
    </dgm:pt>
    <dgm:pt modelId="{5D4795E3-0D52-4191-BD97-E51368E9B8B1}" type="parTrans" cxnId="{AF5F1964-9E1E-4B3F-A8C4-251E57F4819B}">
      <dgm:prSet/>
      <dgm:spPr/>
      <dgm:t>
        <a:bodyPr/>
        <a:lstStyle/>
        <a:p>
          <a:endParaRPr lang="es-CO"/>
        </a:p>
      </dgm:t>
    </dgm:pt>
    <dgm:pt modelId="{7323C010-FF13-4711-BA88-D111A80A8E1E}" type="sibTrans" cxnId="{AF5F1964-9E1E-4B3F-A8C4-251E57F4819B}">
      <dgm:prSet/>
      <dgm:spPr/>
      <dgm:t>
        <a:bodyPr/>
        <a:lstStyle/>
        <a:p>
          <a:endParaRPr lang="es-CO"/>
        </a:p>
      </dgm:t>
    </dgm:pt>
    <dgm:pt modelId="{174FE68C-EEF0-47D4-B8CD-E8D9C267C84C}">
      <dgm:prSet phldrT="[Texto]"/>
      <dgm:spPr/>
      <dgm:t>
        <a:bodyPr/>
        <a:lstStyle/>
        <a:p>
          <a:pPr algn="l"/>
          <a:endParaRPr lang="es-CO" dirty="0"/>
        </a:p>
      </dgm:t>
    </dgm:pt>
    <dgm:pt modelId="{A4D6A95D-5320-406B-9811-2A3CAA2725DE}" type="parTrans" cxnId="{017D5921-1C54-455E-8086-EEE29F7E9D51}">
      <dgm:prSet/>
      <dgm:spPr/>
      <dgm:t>
        <a:bodyPr/>
        <a:lstStyle/>
        <a:p>
          <a:endParaRPr lang="es-CO"/>
        </a:p>
      </dgm:t>
    </dgm:pt>
    <dgm:pt modelId="{6AE3AB7B-CE4D-40E3-8B75-03E1BB858F3F}" type="sibTrans" cxnId="{017D5921-1C54-455E-8086-EEE29F7E9D51}">
      <dgm:prSet/>
      <dgm:spPr/>
      <dgm:t>
        <a:bodyPr/>
        <a:lstStyle/>
        <a:p>
          <a:endParaRPr lang="es-CO"/>
        </a:p>
      </dgm:t>
    </dgm:pt>
    <dgm:pt modelId="{0FA1A21C-F7BE-4B37-BCFE-FF334555D735}">
      <dgm:prSet phldrT="[Texto]"/>
      <dgm:spPr/>
      <dgm:t>
        <a:bodyPr/>
        <a:lstStyle/>
        <a:p>
          <a:pPr algn="l"/>
          <a:endParaRPr lang="es-CO" dirty="0"/>
        </a:p>
      </dgm:t>
    </dgm:pt>
    <dgm:pt modelId="{3AECE4D0-5018-48D7-BE08-F0D1BAFAC9A1}" type="parTrans" cxnId="{4AFE1617-07D3-4040-AAF0-86EF8E9FBA2D}">
      <dgm:prSet/>
      <dgm:spPr/>
      <dgm:t>
        <a:bodyPr/>
        <a:lstStyle/>
        <a:p>
          <a:endParaRPr lang="es-CO"/>
        </a:p>
      </dgm:t>
    </dgm:pt>
    <dgm:pt modelId="{F4F6CAF2-54C0-4D62-9965-1DF3BF28F687}" type="sibTrans" cxnId="{4AFE1617-07D3-4040-AAF0-86EF8E9FBA2D}">
      <dgm:prSet/>
      <dgm:spPr/>
      <dgm:t>
        <a:bodyPr/>
        <a:lstStyle/>
        <a:p>
          <a:endParaRPr lang="es-CO"/>
        </a:p>
      </dgm:t>
    </dgm:pt>
    <dgm:pt modelId="{34AE29E2-961B-4985-963B-D748878A81C7}">
      <dgm:prSet phldrT="[Texto]"/>
      <dgm:spPr/>
      <dgm:t>
        <a:bodyPr/>
        <a:lstStyle/>
        <a:p>
          <a:pPr algn="l"/>
          <a:endParaRPr lang="es-CO" dirty="0"/>
        </a:p>
      </dgm:t>
    </dgm:pt>
    <dgm:pt modelId="{3DE5581A-9FA7-46FD-8ADD-39B288056963}" type="parTrans" cxnId="{8D9C3307-F210-49CB-AF6B-F689A3EA771A}">
      <dgm:prSet/>
      <dgm:spPr/>
      <dgm:t>
        <a:bodyPr/>
        <a:lstStyle/>
        <a:p>
          <a:endParaRPr lang="es-CO"/>
        </a:p>
      </dgm:t>
    </dgm:pt>
    <dgm:pt modelId="{F76026B4-C274-4751-9C73-491EF96005CF}" type="sibTrans" cxnId="{8D9C3307-F210-49CB-AF6B-F689A3EA771A}">
      <dgm:prSet/>
      <dgm:spPr/>
      <dgm:t>
        <a:bodyPr/>
        <a:lstStyle/>
        <a:p>
          <a:endParaRPr lang="es-CO"/>
        </a:p>
      </dgm:t>
    </dgm:pt>
    <dgm:pt modelId="{E3AA0DD6-225B-4712-B475-E6D6E0409CC1}">
      <dgm:prSet/>
      <dgm:spPr/>
      <dgm:t>
        <a:bodyPr/>
        <a:lstStyle/>
        <a:p>
          <a:pPr algn="l"/>
          <a:r>
            <a:rPr lang="es-CO" dirty="0"/>
            <a:t>Angelitos del buen trato</a:t>
          </a:r>
        </a:p>
      </dgm:t>
    </dgm:pt>
    <dgm:pt modelId="{9F88C06E-98EC-4591-B746-0899F96601DA}" type="parTrans" cxnId="{6CCEC444-3ADC-4D44-A5D3-381402DD2751}">
      <dgm:prSet/>
      <dgm:spPr/>
      <dgm:t>
        <a:bodyPr/>
        <a:lstStyle/>
        <a:p>
          <a:endParaRPr lang="es-CO"/>
        </a:p>
      </dgm:t>
    </dgm:pt>
    <dgm:pt modelId="{FFE83383-3FE4-4283-8B74-71E9063F0368}" type="sibTrans" cxnId="{6CCEC444-3ADC-4D44-A5D3-381402DD2751}">
      <dgm:prSet/>
      <dgm:spPr/>
      <dgm:t>
        <a:bodyPr/>
        <a:lstStyle/>
        <a:p>
          <a:endParaRPr lang="es-CO"/>
        </a:p>
      </dgm:t>
    </dgm:pt>
    <dgm:pt modelId="{D8A4DDEB-F372-41C8-9F64-BCAC5EA7DA2E}">
      <dgm:prSet/>
      <dgm:spPr/>
      <dgm:t>
        <a:bodyPr/>
        <a:lstStyle/>
        <a:p>
          <a:pPr algn="l"/>
          <a:r>
            <a:rPr lang="es-CO" dirty="0"/>
            <a:t>Jornada escolar – Coello Cócora</a:t>
          </a:r>
        </a:p>
      </dgm:t>
    </dgm:pt>
    <dgm:pt modelId="{955B8E00-5AF4-4C1A-9861-2B28B3813B48}" type="parTrans" cxnId="{A39BF8B2-D0E6-427B-90CD-287164CA3DA3}">
      <dgm:prSet/>
      <dgm:spPr/>
      <dgm:t>
        <a:bodyPr/>
        <a:lstStyle/>
        <a:p>
          <a:endParaRPr lang="es-CO"/>
        </a:p>
      </dgm:t>
    </dgm:pt>
    <dgm:pt modelId="{93178804-F6B2-4577-9D2B-8564C50B2102}" type="sibTrans" cxnId="{A39BF8B2-D0E6-427B-90CD-287164CA3DA3}">
      <dgm:prSet/>
      <dgm:spPr/>
      <dgm:t>
        <a:bodyPr/>
        <a:lstStyle/>
        <a:p>
          <a:endParaRPr lang="es-CO"/>
        </a:p>
      </dgm:t>
    </dgm:pt>
    <dgm:pt modelId="{4773538A-8F48-463E-9EA4-034F008D440F}">
      <dgm:prSet phldrT="[Texto]"/>
      <dgm:spPr/>
      <dgm:t>
        <a:bodyPr/>
        <a:lstStyle/>
        <a:p>
          <a:pPr algn="l"/>
          <a:r>
            <a:rPr lang="es-CO" dirty="0"/>
            <a:t>Hogares comunitarios Ibagué y Venadillo</a:t>
          </a:r>
        </a:p>
      </dgm:t>
    </dgm:pt>
    <dgm:pt modelId="{B45E2B37-F9E4-4270-BA06-0DC1FE570926}" type="parTrans" cxnId="{6E89CDAF-D846-453C-96D4-FB93A20B169E}">
      <dgm:prSet/>
      <dgm:spPr/>
      <dgm:t>
        <a:bodyPr/>
        <a:lstStyle/>
        <a:p>
          <a:endParaRPr lang="es-CO"/>
        </a:p>
      </dgm:t>
    </dgm:pt>
    <dgm:pt modelId="{84E478A7-0244-4C63-A125-DA8509B6E98E}" type="sibTrans" cxnId="{6E89CDAF-D846-453C-96D4-FB93A20B169E}">
      <dgm:prSet/>
      <dgm:spPr/>
      <dgm:t>
        <a:bodyPr/>
        <a:lstStyle/>
        <a:p>
          <a:endParaRPr lang="es-CO"/>
        </a:p>
      </dgm:t>
    </dgm:pt>
    <dgm:pt modelId="{E1FDF1EB-3785-4C40-8C95-AE5E6211A6E9}">
      <dgm:prSet/>
      <dgm:spPr/>
      <dgm:t>
        <a:bodyPr/>
        <a:lstStyle/>
        <a:p>
          <a:r>
            <a:rPr lang="es-CO" dirty="0"/>
            <a:t>Desayunos en el aula, cofinanciados.</a:t>
          </a:r>
        </a:p>
      </dgm:t>
    </dgm:pt>
    <dgm:pt modelId="{B57CDD76-2331-42F4-87F9-1CCA6F281FA8}" type="parTrans" cxnId="{E4DAFE2F-43C6-4429-BFFB-DE1A82B1E4C0}">
      <dgm:prSet/>
      <dgm:spPr/>
      <dgm:t>
        <a:bodyPr/>
        <a:lstStyle/>
        <a:p>
          <a:endParaRPr lang="es-CO"/>
        </a:p>
      </dgm:t>
    </dgm:pt>
    <dgm:pt modelId="{D77C9511-5A50-4F5F-A073-6A73365D2149}" type="sibTrans" cxnId="{E4DAFE2F-43C6-4429-BFFB-DE1A82B1E4C0}">
      <dgm:prSet/>
      <dgm:spPr/>
      <dgm:t>
        <a:bodyPr/>
        <a:lstStyle/>
        <a:p>
          <a:endParaRPr lang="es-CO"/>
        </a:p>
      </dgm:t>
    </dgm:pt>
    <dgm:pt modelId="{4E90DC67-8C8D-40FF-9F2E-CD5E0BF97E06}">
      <dgm:prSet/>
      <dgm:spPr/>
      <dgm:t>
        <a:bodyPr/>
        <a:lstStyle/>
        <a:p>
          <a:r>
            <a:rPr lang="es-CO" dirty="0"/>
            <a:t>Desayunos en el aula-Ibagué, Espinal, Líbano y </a:t>
          </a:r>
          <a:r>
            <a:rPr lang="es-CO" dirty="0" err="1"/>
            <a:t>Cunday</a:t>
          </a:r>
          <a:r>
            <a:rPr lang="es-CO" dirty="0"/>
            <a:t>.</a:t>
          </a:r>
        </a:p>
      </dgm:t>
    </dgm:pt>
    <dgm:pt modelId="{98339A3F-4917-49A2-BAE1-24CC373A46E7}" type="parTrans" cxnId="{01380DF4-1DC2-4619-9965-83E699462611}">
      <dgm:prSet/>
      <dgm:spPr/>
      <dgm:t>
        <a:bodyPr/>
        <a:lstStyle/>
        <a:p>
          <a:endParaRPr lang="es-CO"/>
        </a:p>
      </dgm:t>
    </dgm:pt>
    <dgm:pt modelId="{93FACFC6-09CD-4F1F-A944-B274A94F48A2}" type="sibTrans" cxnId="{01380DF4-1DC2-4619-9965-83E699462611}">
      <dgm:prSet/>
      <dgm:spPr/>
      <dgm:t>
        <a:bodyPr/>
        <a:lstStyle/>
        <a:p>
          <a:endParaRPr lang="es-CO"/>
        </a:p>
      </dgm:t>
    </dgm:pt>
    <dgm:pt modelId="{96B332FA-CCF6-4B56-977D-1A3658152210}">
      <dgm:prSet/>
      <dgm:spPr/>
      <dgm:t>
        <a:bodyPr/>
        <a:lstStyle/>
        <a:p>
          <a:r>
            <a:rPr lang="es-CO" dirty="0"/>
            <a:t>Hogar para niños discapacitados-dulce amanecer.</a:t>
          </a:r>
        </a:p>
      </dgm:t>
    </dgm:pt>
    <dgm:pt modelId="{AD7AAB52-6E00-46F0-83F9-B8BAF85A6C70}" type="parTrans" cxnId="{B65776B1-17E3-4A8D-8519-621A9F5E2CB7}">
      <dgm:prSet/>
      <dgm:spPr/>
      <dgm:t>
        <a:bodyPr/>
        <a:lstStyle/>
        <a:p>
          <a:endParaRPr lang="es-CO"/>
        </a:p>
      </dgm:t>
    </dgm:pt>
    <dgm:pt modelId="{7102A082-7EF1-4C98-91FA-62432A83A5DD}" type="sibTrans" cxnId="{B65776B1-17E3-4A8D-8519-621A9F5E2CB7}">
      <dgm:prSet/>
      <dgm:spPr/>
      <dgm:t>
        <a:bodyPr/>
        <a:lstStyle/>
        <a:p>
          <a:endParaRPr lang="es-CO"/>
        </a:p>
      </dgm:t>
    </dgm:pt>
    <dgm:pt modelId="{0940E964-A032-46CA-AE44-507431E4C016}">
      <dgm:prSet/>
      <dgm:spPr/>
      <dgm:t>
        <a:bodyPr/>
        <a:lstStyle/>
        <a:p>
          <a:r>
            <a:rPr lang="es-CO" dirty="0"/>
            <a:t>Centro de Atención Integral a la Familia-CAIF</a:t>
          </a:r>
        </a:p>
      </dgm:t>
    </dgm:pt>
    <dgm:pt modelId="{83C4D7FA-2677-4160-BE96-BEB9D3DD6779}" type="parTrans" cxnId="{2CF130C4-9559-4208-9D05-F952D1647F6F}">
      <dgm:prSet/>
      <dgm:spPr/>
      <dgm:t>
        <a:bodyPr/>
        <a:lstStyle/>
        <a:p>
          <a:endParaRPr lang="es-CO"/>
        </a:p>
      </dgm:t>
    </dgm:pt>
    <dgm:pt modelId="{7A099198-A08E-4523-A465-EA112E386D5E}" type="sibTrans" cxnId="{2CF130C4-9559-4208-9D05-F952D1647F6F}">
      <dgm:prSet/>
      <dgm:spPr/>
      <dgm:t>
        <a:bodyPr/>
        <a:lstStyle/>
        <a:p>
          <a:endParaRPr lang="es-CO"/>
        </a:p>
      </dgm:t>
    </dgm:pt>
    <dgm:pt modelId="{E1B0E2F0-3543-47A4-BD36-C370E612BB54}">
      <dgm:prSet/>
      <dgm:spPr/>
      <dgm:t>
        <a:bodyPr/>
        <a:lstStyle/>
        <a:p>
          <a:r>
            <a:rPr lang="es-CO" dirty="0"/>
            <a:t>Fundación Hogar del Niño-Líbano.</a:t>
          </a:r>
        </a:p>
      </dgm:t>
    </dgm:pt>
    <dgm:pt modelId="{D7B66CA4-8AB9-4FE6-8189-8DFE97D1C057}" type="parTrans" cxnId="{6BB7008E-261B-4F6B-B584-1B96B53F4203}">
      <dgm:prSet/>
      <dgm:spPr/>
      <dgm:t>
        <a:bodyPr/>
        <a:lstStyle/>
        <a:p>
          <a:endParaRPr lang="es-CO"/>
        </a:p>
      </dgm:t>
    </dgm:pt>
    <dgm:pt modelId="{DF5E53C2-44D1-41E0-8899-6A1AB0A84160}" type="sibTrans" cxnId="{6BB7008E-261B-4F6B-B584-1B96B53F4203}">
      <dgm:prSet/>
      <dgm:spPr/>
      <dgm:t>
        <a:bodyPr/>
        <a:lstStyle/>
        <a:p>
          <a:endParaRPr lang="es-CO"/>
        </a:p>
      </dgm:t>
    </dgm:pt>
    <dgm:pt modelId="{094E1ABE-DEF5-40CD-BA1A-6CB498385E36}" type="pres">
      <dgm:prSet presAssocID="{61CE52F7-3778-4397-AD4B-ED543B256FC3}" presName="Name0" presStyleCnt="0">
        <dgm:presLayoutVars>
          <dgm:dir/>
          <dgm:animLvl val="lvl"/>
          <dgm:resizeHandles val="exact"/>
        </dgm:presLayoutVars>
      </dgm:prSet>
      <dgm:spPr/>
      <dgm:t>
        <a:bodyPr/>
        <a:lstStyle/>
        <a:p>
          <a:endParaRPr lang="es-CO"/>
        </a:p>
      </dgm:t>
    </dgm:pt>
    <dgm:pt modelId="{3597A013-D9B5-452F-9928-762D224D21BE}" type="pres">
      <dgm:prSet presAssocID="{860BCA54-B3B0-4798-9727-4197B29EE663}" presName="composite" presStyleCnt="0"/>
      <dgm:spPr/>
    </dgm:pt>
    <dgm:pt modelId="{8A7E98BD-B890-4B2F-9F92-2854E3C423F5}" type="pres">
      <dgm:prSet presAssocID="{860BCA54-B3B0-4798-9727-4197B29EE663}" presName="parTx" presStyleLbl="alignNode1" presStyleIdx="0" presStyleCnt="4">
        <dgm:presLayoutVars>
          <dgm:chMax val="0"/>
          <dgm:chPref val="0"/>
          <dgm:bulletEnabled val="1"/>
        </dgm:presLayoutVars>
      </dgm:prSet>
      <dgm:spPr/>
      <dgm:t>
        <a:bodyPr/>
        <a:lstStyle/>
        <a:p>
          <a:endParaRPr lang="es-CO"/>
        </a:p>
      </dgm:t>
    </dgm:pt>
    <dgm:pt modelId="{7E28E194-6039-4496-8D0D-DF68AAC1D1F3}" type="pres">
      <dgm:prSet presAssocID="{860BCA54-B3B0-4798-9727-4197B29EE663}" presName="desTx" presStyleLbl="alignAccFollowNode1" presStyleIdx="0" presStyleCnt="4">
        <dgm:presLayoutVars>
          <dgm:bulletEnabled val="1"/>
        </dgm:presLayoutVars>
      </dgm:prSet>
      <dgm:spPr/>
      <dgm:t>
        <a:bodyPr/>
        <a:lstStyle/>
        <a:p>
          <a:endParaRPr lang="es-CO"/>
        </a:p>
      </dgm:t>
    </dgm:pt>
    <dgm:pt modelId="{ADBBB5B4-4934-4709-869E-471B699C8936}" type="pres">
      <dgm:prSet presAssocID="{818D5746-293D-4ECE-BA7B-3CA06052A746}" presName="space" presStyleCnt="0"/>
      <dgm:spPr/>
    </dgm:pt>
    <dgm:pt modelId="{B330BB78-72B9-4EBE-AC39-B56B1915F277}" type="pres">
      <dgm:prSet presAssocID="{C0F3786D-9BD0-49EC-AE50-D10A813715CD}" presName="composite" presStyleCnt="0"/>
      <dgm:spPr/>
    </dgm:pt>
    <dgm:pt modelId="{A9C508E6-B28B-4CED-8357-91A4C93535F0}" type="pres">
      <dgm:prSet presAssocID="{C0F3786D-9BD0-49EC-AE50-D10A813715CD}" presName="parTx" presStyleLbl="alignNode1" presStyleIdx="1" presStyleCnt="4">
        <dgm:presLayoutVars>
          <dgm:chMax val="0"/>
          <dgm:chPref val="0"/>
          <dgm:bulletEnabled val="1"/>
        </dgm:presLayoutVars>
      </dgm:prSet>
      <dgm:spPr/>
      <dgm:t>
        <a:bodyPr/>
        <a:lstStyle/>
        <a:p>
          <a:endParaRPr lang="es-CO"/>
        </a:p>
      </dgm:t>
    </dgm:pt>
    <dgm:pt modelId="{171B3B87-542A-48B5-9886-D4BE4DD675AE}" type="pres">
      <dgm:prSet presAssocID="{C0F3786D-9BD0-49EC-AE50-D10A813715CD}" presName="desTx" presStyleLbl="alignAccFollowNode1" presStyleIdx="1" presStyleCnt="4">
        <dgm:presLayoutVars>
          <dgm:bulletEnabled val="1"/>
        </dgm:presLayoutVars>
      </dgm:prSet>
      <dgm:spPr/>
      <dgm:t>
        <a:bodyPr/>
        <a:lstStyle/>
        <a:p>
          <a:endParaRPr lang="es-CO"/>
        </a:p>
      </dgm:t>
    </dgm:pt>
    <dgm:pt modelId="{3F08FCD9-CF86-4C1F-A734-AF8BF6C52E11}" type="pres">
      <dgm:prSet presAssocID="{DF4C709C-55C9-483B-9BBE-8E4E12E9F58D}" presName="space" presStyleCnt="0"/>
      <dgm:spPr/>
    </dgm:pt>
    <dgm:pt modelId="{4DBDA91E-D685-4037-9551-688AFB9E4231}" type="pres">
      <dgm:prSet presAssocID="{61923674-179C-44A9-8DE6-64328B397E3B}" presName="composite" presStyleCnt="0"/>
      <dgm:spPr/>
    </dgm:pt>
    <dgm:pt modelId="{EDB44214-DA87-4FFD-B607-0904C75D4A7C}" type="pres">
      <dgm:prSet presAssocID="{61923674-179C-44A9-8DE6-64328B397E3B}" presName="parTx" presStyleLbl="alignNode1" presStyleIdx="2" presStyleCnt="4">
        <dgm:presLayoutVars>
          <dgm:chMax val="0"/>
          <dgm:chPref val="0"/>
          <dgm:bulletEnabled val="1"/>
        </dgm:presLayoutVars>
      </dgm:prSet>
      <dgm:spPr/>
      <dgm:t>
        <a:bodyPr/>
        <a:lstStyle/>
        <a:p>
          <a:endParaRPr lang="es-CO"/>
        </a:p>
      </dgm:t>
    </dgm:pt>
    <dgm:pt modelId="{41C039CA-4005-4190-8520-CB0623832A82}" type="pres">
      <dgm:prSet presAssocID="{61923674-179C-44A9-8DE6-64328B397E3B}" presName="desTx" presStyleLbl="alignAccFollowNode1" presStyleIdx="2" presStyleCnt="4">
        <dgm:presLayoutVars>
          <dgm:bulletEnabled val="1"/>
        </dgm:presLayoutVars>
      </dgm:prSet>
      <dgm:spPr/>
      <dgm:t>
        <a:bodyPr/>
        <a:lstStyle/>
        <a:p>
          <a:endParaRPr lang="es-CO"/>
        </a:p>
      </dgm:t>
    </dgm:pt>
    <dgm:pt modelId="{5CEC3C49-C543-412C-B671-76AB8612DC30}" type="pres">
      <dgm:prSet presAssocID="{5D4A3E2D-E030-4511-994D-36A5718162D5}" presName="space" presStyleCnt="0"/>
      <dgm:spPr/>
    </dgm:pt>
    <dgm:pt modelId="{1335803C-961E-471A-983F-0917A69DF4DB}" type="pres">
      <dgm:prSet presAssocID="{11038ABD-53B0-46BB-B382-B795EAFC335F}" presName="composite" presStyleCnt="0"/>
      <dgm:spPr/>
    </dgm:pt>
    <dgm:pt modelId="{D778FC2E-170C-4F8F-923F-8F04DB8F5A05}" type="pres">
      <dgm:prSet presAssocID="{11038ABD-53B0-46BB-B382-B795EAFC335F}" presName="parTx" presStyleLbl="alignNode1" presStyleIdx="3" presStyleCnt="4">
        <dgm:presLayoutVars>
          <dgm:chMax val="0"/>
          <dgm:chPref val="0"/>
          <dgm:bulletEnabled val="1"/>
        </dgm:presLayoutVars>
      </dgm:prSet>
      <dgm:spPr/>
      <dgm:t>
        <a:bodyPr/>
        <a:lstStyle/>
        <a:p>
          <a:endParaRPr lang="es-CO"/>
        </a:p>
      </dgm:t>
    </dgm:pt>
    <dgm:pt modelId="{70ED382F-674D-46CD-B8F8-D2FD8ECFC8C1}" type="pres">
      <dgm:prSet presAssocID="{11038ABD-53B0-46BB-B382-B795EAFC335F}" presName="desTx" presStyleLbl="alignAccFollowNode1" presStyleIdx="3" presStyleCnt="4">
        <dgm:presLayoutVars>
          <dgm:bulletEnabled val="1"/>
        </dgm:presLayoutVars>
      </dgm:prSet>
      <dgm:spPr/>
      <dgm:t>
        <a:bodyPr/>
        <a:lstStyle/>
        <a:p>
          <a:endParaRPr lang="es-CO"/>
        </a:p>
      </dgm:t>
    </dgm:pt>
  </dgm:ptLst>
  <dgm:cxnLst>
    <dgm:cxn modelId="{515E9461-D491-4FD8-B0BE-8AB03D81EEC0}" srcId="{11038ABD-53B0-46BB-B382-B795EAFC335F}" destId="{7864768B-19A9-4ECB-BC1E-5EFCEE6C3B94}" srcOrd="0" destOrd="0" parTransId="{D1A77045-F883-44DA-93A4-03758359B232}" sibTransId="{3B98829F-8734-4F15-9B99-2A0F5E87AF86}"/>
    <dgm:cxn modelId="{E520681C-D5D8-4E4B-8CDB-904616F0BBB4}" type="presOf" srcId="{99CC843B-0473-408B-8630-A9E0C55E9D7B}" destId="{7E28E194-6039-4496-8D0D-DF68AAC1D1F3}" srcOrd="0" destOrd="5" presId="urn:microsoft.com/office/officeart/2005/8/layout/hList1"/>
    <dgm:cxn modelId="{91174DA7-1054-4411-B649-4D27E8F7AE22}" type="presOf" srcId="{A85FFB74-1871-455C-963B-6694810A7990}" destId="{7E28E194-6039-4496-8D0D-DF68AAC1D1F3}" srcOrd="0" destOrd="4" presId="urn:microsoft.com/office/officeart/2005/8/layout/hList1"/>
    <dgm:cxn modelId="{6E89CDAF-D846-453C-96D4-FB93A20B169E}" srcId="{860BCA54-B3B0-4798-9727-4197B29EE663}" destId="{4773538A-8F48-463E-9EA4-034F008D440F}" srcOrd="1" destOrd="0" parTransId="{B45E2B37-F9E4-4270-BA06-0DC1FE570926}" sibTransId="{84E478A7-0244-4C63-A125-DA8509B6E98E}"/>
    <dgm:cxn modelId="{6BB7008E-261B-4F6B-B584-1B96B53F4203}" srcId="{11038ABD-53B0-46BB-B382-B795EAFC335F}" destId="{E1B0E2F0-3543-47A4-BD36-C370E612BB54}" srcOrd="1" destOrd="0" parTransId="{D7B66CA4-8AB9-4FE6-8189-8DFE97D1C057}" sibTransId="{DF5E53C2-44D1-41E0-8899-6A1AB0A84160}"/>
    <dgm:cxn modelId="{5D119956-FA71-42D8-9A17-B6554A15DAAB}" srcId="{61CE52F7-3778-4397-AD4B-ED543B256FC3}" destId="{860BCA54-B3B0-4798-9727-4197B29EE663}" srcOrd="0" destOrd="0" parTransId="{3AF0AF8F-FDF3-42C8-8968-2EA38767162F}" sibTransId="{818D5746-293D-4ECE-BA7B-3CA06052A746}"/>
    <dgm:cxn modelId="{4AFE1617-07D3-4040-AAF0-86EF8E9FBA2D}" srcId="{860BCA54-B3B0-4798-9727-4197B29EE663}" destId="{0FA1A21C-F7BE-4B37-BCFE-FF334555D735}" srcOrd="7" destOrd="0" parTransId="{3AECE4D0-5018-48D7-BE08-F0D1BAFAC9A1}" sibTransId="{F4F6CAF2-54C0-4D62-9965-1DF3BF28F687}"/>
    <dgm:cxn modelId="{9A088BC2-3272-4DF6-B975-13D0318620DE}" type="presOf" srcId="{174FE68C-EEF0-47D4-B8CD-E8D9C267C84C}" destId="{7E28E194-6039-4496-8D0D-DF68AAC1D1F3}" srcOrd="0" destOrd="6" presId="urn:microsoft.com/office/officeart/2005/8/layout/hList1"/>
    <dgm:cxn modelId="{6CCEC444-3ADC-4D44-A5D3-381402DD2751}" srcId="{860BCA54-B3B0-4798-9727-4197B29EE663}" destId="{E3AA0DD6-225B-4712-B475-E6D6E0409CC1}" srcOrd="2" destOrd="0" parTransId="{9F88C06E-98EC-4591-B746-0899F96601DA}" sibTransId="{FFE83383-3FE4-4283-8B74-71E9063F0368}"/>
    <dgm:cxn modelId="{8D9C3307-F210-49CB-AF6B-F689A3EA771A}" srcId="{860BCA54-B3B0-4798-9727-4197B29EE663}" destId="{34AE29E2-961B-4985-963B-D748878A81C7}" srcOrd="8" destOrd="0" parTransId="{3DE5581A-9FA7-46FD-8ADD-39B288056963}" sibTransId="{F76026B4-C274-4751-9C73-491EF96005CF}"/>
    <dgm:cxn modelId="{9018E14D-9FE5-43BE-B62A-16399883C438}" type="presOf" srcId="{11038ABD-53B0-46BB-B382-B795EAFC335F}" destId="{D778FC2E-170C-4F8F-923F-8F04DB8F5A05}" srcOrd="0" destOrd="0" presId="urn:microsoft.com/office/officeart/2005/8/layout/hList1"/>
    <dgm:cxn modelId="{A39BF8B2-D0E6-427B-90CD-287164CA3DA3}" srcId="{860BCA54-B3B0-4798-9727-4197B29EE663}" destId="{D8A4DDEB-F372-41C8-9F64-BCAC5EA7DA2E}" srcOrd="3" destOrd="0" parTransId="{955B8E00-5AF4-4C1A-9861-2B28B3813B48}" sibTransId="{93178804-F6B2-4577-9D2B-8564C50B2102}"/>
    <dgm:cxn modelId="{02DCCEDF-920E-4A46-AA4E-D3F5CF98D5F9}" type="presOf" srcId="{4773538A-8F48-463E-9EA4-034F008D440F}" destId="{7E28E194-6039-4496-8D0D-DF68AAC1D1F3}" srcOrd="0" destOrd="1" presId="urn:microsoft.com/office/officeart/2005/8/layout/hList1"/>
    <dgm:cxn modelId="{08532BF8-1C15-4D18-BA59-08218B3414BD}" type="presOf" srcId="{E1FDF1EB-3785-4C40-8C95-AE5E6211A6E9}" destId="{171B3B87-542A-48B5-9886-D4BE4DD675AE}" srcOrd="0" destOrd="1" presId="urn:microsoft.com/office/officeart/2005/8/layout/hList1"/>
    <dgm:cxn modelId="{0912FBB9-3ED5-4BB3-B33C-660DD9FAA0D8}" type="presOf" srcId="{E1B0E2F0-3543-47A4-BD36-C370E612BB54}" destId="{70ED382F-674D-46CD-B8F8-D2FD8ECFC8C1}" srcOrd="0" destOrd="1" presId="urn:microsoft.com/office/officeart/2005/8/layout/hList1"/>
    <dgm:cxn modelId="{AF5F1964-9E1E-4B3F-A8C4-251E57F4819B}" srcId="{860BCA54-B3B0-4798-9727-4197B29EE663}" destId="{99CC843B-0473-408B-8630-A9E0C55E9D7B}" srcOrd="5" destOrd="0" parTransId="{5D4795E3-0D52-4191-BD97-E51368E9B8B1}" sibTransId="{7323C010-FF13-4711-BA88-D111A80A8E1E}"/>
    <dgm:cxn modelId="{4D349BF8-29D9-4864-839F-E8EF6F208431}" type="presOf" srcId="{61923674-179C-44A9-8DE6-64328B397E3B}" destId="{EDB44214-DA87-4FFD-B607-0904C75D4A7C}" srcOrd="0" destOrd="0" presId="urn:microsoft.com/office/officeart/2005/8/layout/hList1"/>
    <dgm:cxn modelId="{0D5CD6E1-4552-4A87-BBEF-DCBEF214F953}" type="presOf" srcId="{4E90DC67-8C8D-40FF-9F2E-CD5E0BF97E06}" destId="{171B3B87-542A-48B5-9886-D4BE4DD675AE}" srcOrd="0" destOrd="2" presId="urn:microsoft.com/office/officeart/2005/8/layout/hList1"/>
    <dgm:cxn modelId="{D40142CC-B02A-4407-9F25-7700C2E34EA0}" srcId="{860BCA54-B3B0-4798-9727-4197B29EE663}" destId="{A85FFB74-1871-455C-963B-6694810A7990}" srcOrd="4" destOrd="0" parTransId="{04872FB2-57A6-4A72-AF54-4DCECBB8B353}" sibTransId="{21B95C6B-2BF4-46F7-8AA1-9075372E3D59}"/>
    <dgm:cxn modelId="{E4DAFE2F-43C6-4429-BFFB-DE1A82B1E4C0}" srcId="{C0F3786D-9BD0-49EC-AE50-D10A813715CD}" destId="{E1FDF1EB-3785-4C40-8C95-AE5E6211A6E9}" srcOrd="1" destOrd="0" parTransId="{B57CDD76-2331-42F4-87F9-1CCA6F281FA8}" sibTransId="{D77C9511-5A50-4F5F-A073-6A73365D2149}"/>
    <dgm:cxn modelId="{5F68E814-7D7F-4600-987E-BD6878381A0D}" type="presOf" srcId="{96B332FA-CCF6-4B56-977D-1A3658152210}" destId="{171B3B87-542A-48B5-9886-D4BE4DD675AE}" srcOrd="0" destOrd="3" presId="urn:microsoft.com/office/officeart/2005/8/layout/hList1"/>
    <dgm:cxn modelId="{76E96795-1F26-4DB6-BB1C-5E7085670D63}" type="presOf" srcId="{7864768B-19A9-4ECB-BC1E-5EFCEE6C3B94}" destId="{70ED382F-674D-46CD-B8F8-D2FD8ECFC8C1}" srcOrd="0" destOrd="0" presId="urn:microsoft.com/office/officeart/2005/8/layout/hList1"/>
    <dgm:cxn modelId="{2CF130C4-9559-4208-9D05-F952D1647F6F}" srcId="{61923674-179C-44A9-8DE6-64328B397E3B}" destId="{0940E964-A032-46CA-AE44-507431E4C016}" srcOrd="0" destOrd="0" parTransId="{83C4D7FA-2677-4160-BE96-BEB9D3DD6779}" sibTransId="{7A099198-A08E-4523-A465-EA112E386D5E}"/>
    <dgm:cxn modelId="{357F2C04-861C-4B1C-AB96-CE08CB2793D0}" srcId="{61CE52F7-3778-4397-AD4B-ED543B256FC3}" destId="{C0F3786D-9BD0-49EC-AE50-D10A813715CD}" srcOrd="1" destOrd="0" parTransId="{80745631-51E4-4CA0-82A7-4D14603094F1}" sibTransId="{DF4C709C-55C9-483B-9BBE-8E4E12E9F58D}"/>
    <dgm:cxn modelId="{6717B6EA-E362-4AF5-A4E6-425FE76FCEF2}" srcId="{C0F3786D-9BD0-49EC-AE50-D10A813715CD}" destId="{6A708F7D-C48C-4AFC-AB98-67E62E647317}" srcOrd="0" destOrd="0" parTransId="{C290F22A-5DAF-4763-A4EA-75748F85A120}" sibTransId="{0B056749-25F4-4B83-A4C3-9B37AEAA02DB}"/>
    <dgm:cxn modelId="{3B1894DC-7390-49C6-BEFF-4C96E59C997E}" type="presOf" srcId="{61CE52F7-3778-4397-AD4B-ED543B256FC3}" destId="{094E1ABE-DEF5-40CD-BA1A-6CB498385E36}" srcOrd="0" destOrd="0" presId="urn:microsoft.com/office/officeart/2005/8/layout/hList1"/>
    <dgm:cxn modelId="{7530B891-7660-4134-9E0F-0B4D633B012F}" type="presOf" srcId="{34AE29E2-961B-4985-963B-D748878A81C7}" destId="{7E28E194-6039-4496-8D0D-DF68AAC1D1F3}" srcOrd="0" destOrd="8" presId="urn:microsoft.com/office/officeart/2005/8/layout/hList1"/>
    <dgm:cxn modelId="{99DF386A-7485-4815-9BE4-AA5746E0A006}" srcId="{860BCA54-B3B0-4798-9727-4197B29EE663}" destId="{C9D8F1D2-D2A9-4B68-8FF9-24B7577FFFC2}" srcOrd="0" destOrd="0" parTransId="{670882CA-0DF1-4D3D-9A2D-4A3FF70F1CD7}" sibTransId="{4C881F79-1B97-45C3-B5AA-873E60CFF4EA}"/>
    <dgm:cxn modelId="{B2FA42ED-A246-479E-96DF-D84A99A854DD}" type="presOf" srcId="{0FA1A21C-F7BE-4B37-BCFE-FF334555D735}" destId="{7E28E194-6039-4496-8D0D-DF68AAC1D1F3}" srcOrd="0" destOrd="7" presId="urn:microsoft.com/office/officeart/2005/8/layout/hList1"/>
    <dgm:cxn modelId="{5BF2387A-29A7-49D9-B0A6-031FFDB9A4A5}" type="presOf" srcId="{0940E964-A032-46CA-AE44-507431E4C016}" destId="{41C039CA-4005-4190-8520-CB0623832A82}" srcOrd="0" destOrd="0" presId="urn:microsoft.com/office/officeart/2005/8/layout/hList1"/>
    <dgm:cxn modelId="{C2AA1F90-4BD7-4575-AC07-B93BC18472A0}" type="presOf" srcId="{D8A4DDEB-F372-41C8-9F64-BCAC5EA7DA2E}" destId="{7E28E194-6039-4496-8D0D-DF68AAC1D1F3}" srcOrd="0" destOrd="3" presId="urn:microsoft.com/office/officeart/2005/8/layout/hList1"/>
    <dgm:cxn modelId="{650BD06D-8992-460E-AD91-158A0F5C4FBA}" srcId="{61CE52F7-3778-4397-AD4B-ED543B256FC3}" destId="{11038ABD-53B0-46BB-B382-B795EAFC335F}" srcOrd="3" destOrd="0" parTransId="{66AEF83B-8849-4CA7-A662-5BD0E034E30E}" sibTransId="{5D488284-E329-4ED0-A910-A577FA18D332}"/>
    <dgm:cxn modelId="{6C16C014-0394-481C-AEF4-E99436B36899}" type="presOf" srcId="{6A708F7D-C48C-4AFC-AB98-67E62E647317}" destId="{171B3B87-542A-48B5-9886-D4BE4DD675AE}" srcOrd="0" destOrd="0" presId="urn:microsoft.com/office/officeart/2005/8/layout/hList1"/>
    <dgm:cxn modelId="{017D5921-1C54-455E-8086-EEE29F7E9D51}" srcId="{860BCA54-B3B0-4798-9727-4197B29EE663}" destId="{174FE68C-EEF0-47D4-B8CD-E8D9C267C84C}" srcOrd="6" destOrd="0" parTransId="{A4D6A95D-5320-406B-9811-2A3CAA2725DE}" sibTransId="{6AE3AB7B-CE4D-40E3-8B75-03E1BB858F3F}"/>
    <dgm:cxn modelId="{ACF446C7-8BC0-4E10-96AD-D33B614BF6FE}" type="presOf" srcId="{C9D8F1D2-D2A9-4B68-8FF9-24B7577FFFC2}" destId="{7E28E194-6039-4496-8D0D-DF68AAC1D1F3}" srcOrd="0" destOrd="0" presId="urn:microsoft.com/office/officeart/2005/8/layout/hList1"/>
    <dgm:cxn modelId="{2FA5ABA5-9C2A-49C5-B407-509F55B933A2}" srcId="{61CE52F7-3778-4397-AD4B-ED543B256FC3}" destId="{61923674-179C-44A9-8DE6-64328B397E3B}" srcOrd="2" destOrd="0" parTransId="{E48CD9C0-F7AF-4A12-851F-913558A12ADB}" sibTransId="{5D4A3E2D-E030-4511-994D-36A5718162D5}"/>
    <dgm:cxn modelId="{B65776B1-17E3-4A8D-8519-621A9F5E2CB7}" srcId="{C0F3786D-9BD0-49EC-AE50-D10A813715CD}" destId="{96B332FA-CCF6-4B56-977D-1A3658152210}" srcOrd="3" destOrd="0" parTransId="{AD7AAB52-6E00-46F0-83F9-B8BAF85A6C70}" sibTransId="{7102A082-7EF1-4C98-91FA-62432A83A5DD}"/>
    <dgm:cxn modelId="{C3A6C5CA-56A5-48C2-A33A-41621F701953}" type="presOf" srcId="{E3AA0DD6-225B-4712-B475-E6D6E0409CC1}" destId="{7E28E194-6039-4496-8D0D-DF68AAC1D1F3}" srcOrd="0" destOrd="2" presId="urn:microsoft.com/office/officeart/2005/8/layout/hList1"/>
    <dgm:cxn modelId="{01380DF4-1DC2-4619-9965-83E699462611}" srcId="{C0F3786D-9BD0-49EC-AE50-D10A813715CD}" destId="{4E90DC67-8C8D-40FF-9F2E-CD5E0BF97E06}" srcOrd="2" destOrd="0" parTransId="{98339A3F-4917-49A2-BAE1-24CC373A46E7}" sibTransId="{93FACFC6-09CD-4F1F-A944-B274A94F48A2}"/>
    <dgm:cxn modelId="{E31B20F6-04E5-46C0-80EE-D0DA0E515E94}" type="presOf" srcId="{C0F3786D-9BD0-49EC-AE50-D10A813715CD}" destId="{A9C508E6-B28B-4CED-8357-91A4C93535F0}" srcOrd="0" destOrd="0" presId="urn:microsoft.com/office/officeart/2005/8/layout/hList1"/>
    <dgm:cxn modelId="{46042423-61E7-4076-BC64-8C6830FA0AC4}" type="presOf" srcId="{860BCA54-B3B0-4798-9727-4197B29EE663}" destId="{8A7E98BD-B890-4B2F-9F92-2854E3C423F5}" srcOrd="0" destOrd="0" presId="urn:microsoft.com/office/officeart/2005/8/layout/hList1"/>
    <dgm:cxn modelId="{98ABAC8A-3234-44A7-AE12-C0A4BDF964B0}" type="presParOf" srcId="{094E1ABE-DEF5-40CD-BA1A-6CB498385E36}" destId="{3597A013-D9B5-452F-9928-762D224D21BE}" srcOrd="0" destOrd="0" presId="urn:microsoft.com/office/officeart/2005/8/layout/hList1"/>
    <dgm:cxn modelId="{C0606C31-FC13-4C64-9297-D9DE3C7CB5E3}" type="presParOf" srcId="{3597A013-D9B5-452F-9928-762D224D21BE}" destId="{8A7E98BD-B890-4B2F-9F92-2854E3C423F5}" srcOrd="0" destOrd="0" presId="urn:microsoft.com/office/officeart/2005/8/layout/hList1"/>
    <dgm:cxn modelId="{EE1D5093-E967-4473-91CE-5AC058EEC356}" type="presParOf" srcId="{3597A013-D9B5-452F-9928-762D224D21BE}" destId="{7E28E194-6039-4496-8D0D-DF68AAC1D1F3}" srcOrd="1" destOrd="0" presId="urn:microsoft.com/office/officeart/2005/8/layout/hList1"/>
    <dgm:cxn modelId="{11DEE11D-2222-4CF1-A4F1-0729F45794E6}" type="presParOf" srcId="{094E1ABE-DEF5-40CD-BA1A-6CB498385E36}" destId="{ADBBB5B4-4934-4709-869E-471B699C8936}" srcOrd="1" destOrd="0" presId="urn:microsoft.com/office/officeart/2005/8/layout/hList1"/>
    <dgm:cxn modelId="{66D05B24-766C-4A06-96E2-8D804CA9ACBD}" type="presParOf" srcId="{094E1ABE-DEF5-40CD-BA1A-6CB498385E36}" destId="{B330BB78-72B9-4EBE-AC39-B56B1915F277}" srcOrd="2" destOrd="0" presId="urn:microsoft.com/office/officeart/2005/8/layout/hList1"/>
    <dgm:cxn modelId="{19E88FB0-CA23-49E3-80A6-31D690002540}" type="presParOf" srcId="{B330BB78-72B9-4EBE-AC39-B56B1915F277}" destId="{A9C508E6-B28B-4CED-8357-91A4C93535F0}" srcOrd="0" destOrd="0" presId="urn:microsoft.com/office/officeart/2005/8/layout/hList1"/>
    <dgm:cxn modelId="{817CD8B3-78DA-4A6B-B061-D660D6FDF935}" type="presParOf" srcId="{B330BB78-72B9-4EBE-AC39-B56B1915F277}" destId="{171B3B87-542A-48B5-9886-D4BE4DD675AE}" srcOrd="1" destOrd="0" presId="urn:microsoft.com/office/officeart/2005/8/layout/hList1"/>
    <dgm:cxn modelId="{F8928B6E-EB9B-465B-ADF8-8DEC017EB538}" type="presParOf" srcId="{094E1ABE-DEF5-40CD-BA1A-6CB498385E36}" destId="{3F08FCD9-CF86-4C1F-A734-AF8BF6C52E11}" srcOrd="3" destOrd="0" presId="urn:microsoft.com/office/officeart/2005/8/layout/hList1"/>
    <dgm:cxn modelId="{9B70D11D-F3F2-4FFE-AC9A-12C837120669}" type="presParOf" srcId="{094E1ABE-DEF5-40CD-BA1A-6CB498385E36}" destId="{4DBDA91E-D685-4037-9551-688AFB9E4231}" srcOrd="4" destOrd="0" presId="urn:microsoft.com/office/officeart/2005/8/layout/hList1"/>
    <dgm:cxn modelId="{B82C1463-E57C-4FAC-9E8A-2C323E70EF12}" type="presParOf" srcId="{4DBDA91E-D685-4037-9551-688AFB9E4231}" destId="{EDB44214-DA87-4FFD-B607-0904C75D4A7C}" srcOrd="0" destOrd="0" presId="urn:microsoft.com/office/officeart/2005/8/layout/hList1"/>
    <dgm:cxn modelId="{0FEAF823-B859-4DBE-9BAE-E39203C603BF}" type="presParOf" srcId="{4DBDA91E-D685-4037-9551-688AFB9E4231}" destId="{41C039CA-4005-4190-8520-CB0623832A82}" srcOrd="1" destOrd="0" presId="urn:microsoft.com/office/officeart/2005/8/layout/hList1"/>
    <dgm:cxn modelId="{7610F904-C5DE-4A6E-83B8-F2A8A50C136F}" type="presParOf" srcId="{094E1ABE-DEF5-40CD-BA1A-6CB498385E36}" destId="{5CEC3C49-C543-412C-B671-76AB8612DC30}" srcOrd="5" destOrd="0" presId="urn:microsoft.com/office/officeart/2005/8/layout/hList1"/>
    <dgm:cxn modelId="{72087AA5-058D-4BC7-BA13-5E8C359AA91C}" type="presParOf" srcId="{094E1ABE-DEF5-40CD-BA1A-6CB498385E36}" destId="{1335803C-961E-471A-983F-0917A69DF4DB}" srcOrd="6" destOrd="0" presId="urn:microsoft.com/office/officeart/2005/8/layout/hList1"/>
    <dgm:cxn modelId="{EFA576C8-4218-48FC-BBC1-540058900EC5}" type="presParOf" srcId="{1335803C-961E-471A-983F-0917A69DF4DB}" destId="{D778FC2E-170C-4F8F-923F-8F04DB8F5A05}" srcOrd="0" destOrd="0" presId="urn:microsoft.com/office/officeart/2005/8/layout/hList1"/>
    <dgm:cxn modelId="{75662BF8-6A14-4316-A295-978065F78499}" type="presParOf" srcId="{1335803C-961E-471A-983F-0917A69DF4DB}" destId="{70ED382F-674D-46CD-B8F8-D2FD8ECFC8C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1CE52F7-3778-4397-AD4B-ED543B256FC3}" type="doc">
      <dgm:prSet loTypeId="urn:microsoft.com/office/officeart/2005/8/layout/hList1" loCatId="list" qsTypeId="urn:microsoft.com/office/officeart/2005/8/quickstyle/simple5" qsCatId="simple" csTypeId="urn:microsoft.com/office/officeart/2005/8/colors/colorful5" csCatId="colorful" phldr="1"/>
      <dgm:spPr/>
      <dgm:t>
        <a:bodyPr/>
        <a:lstStyle/>
        <a:p>
          <a:endParaRPr lang="es-CO"/>
        </a:p>
      </dgm:t>
    </dgm:pt>
    <dgm:pt modelId="{860BCA54-B3B0-4798-9727-4197B29EE663}">
      <dgm:prSet phldrT="[Texto]" custT="1"/>
      <dgm:spPr/>
      <dgm:t>
        <a:bodyPr/>
        <a:lstStyle/>
        <a:p>
          <a:r>
            <a:rPr lang="es-CO" sz="2400" b="1" dirty="0"/>
            <a:t>2003</a:t>
          </a:r>
        </a:p>
      </dgm:t>
    </dgm:pt>
    <dgm:pt modelId="{3AF0AF8F-FDF3-42C8-8968-2EA38767162F}" type="parTrans" cxnId="{5D119956-FA71-42D8-9A17-B6554A15DAAB}">
      <dgm:prSet/>
      <dgm:spPr/>
      <dgm:t>
        <a:bodyPr/>
        <a:lstStyle/>
        <a:p>
          <a:endParaRPr lang="es-CO"/>
        </a:p>
      </dgm:t>
    </dgm:pt>
    <dgm:pt modelId="{818D5746-293D-4ECE-BA7B-3CA06052A746}" type="sibTrans" cxnId="{5D119956-FA71-42D8-9A17-B6554A15DAAB}">
      <dgm:prSet/>
      <dgm:spPr/>
      <dgm:t>
        <a:bodyPr/>
        <a:lstStyle/>
        <a:p>
          <a:endParaRPr lang="es-CO"/>
        </a:p>
      </dgm:t>
    </dgm:pt>
    <dgm:pt modelId="{C9D8F1D2-D2A9-4B68-8FF9-24B7577FFFC2}">
      <dgm:prSet phldrT="[Texto]"/>
      <dgm:spPr/>
      <dgm:t>
        <a:bodyPr/>
        <a:lstStyle/>
        <a:p>
          <a:pPr algn="l"/>
          <a:r>
            <a:rPr lang="es-CO" dirty="0"/>
            <a:t>Hogar empresarial Cemex - hijos trabajadores de la empresa Cemex</a:t>
          </a:r>
        </a:p>
      </dgm:t>
    </dgm:pt>
    <dgm:pt modelId="{670882CA-0DF1-4D3D-9A2D-4A3FF70F1CD7}" type="parTrans" cxnId="{99DF386A-7485-4815-9BE4-AA5746E0A006}">
      <dgm:prSet/>
      <dgm:spPr/>
      <dgm:t>
        <a:bodyPr/>
        <a:lstStyle/>
        <a:p>
          <a:endParaRPr lang="es-CO"/>
        </a:p>
      </dgm:t>
    </dgm:pt>
    <dgm:pt modelId="{4C881F79-1B97-45C3-B5AA-873E60CFF4EA}" type="sibTrans" cxnId="{99DF386A-7485-4815-9BE4-AA5746E0A006}">
      <dgm:prSet/>
      <dgm:spPr/>
      <dgm:t>
        <a:bodyPr/>
        <a:lstStyle/>
        <a:p>
          <a:endParaRPr lang="es-CO"/>
        </a:p>
      </dgm:t>
    </dgm:pt>
    <dgm:pt modelId="{C0F3786D-9BD0-49EC-AE50-D10A813715CD}">
      <dgm:prSet phldrT="[Texto]" custT="1"/>
      <dgm:spPr/>
      <dgm:t>
        <a:bodyPr/>
        <a:lstStyle/>
        <a:p>
          <a:r>
            <a:rPr lang="es-CO" sz="2400" b="1" dirty="0"/>
            <a:t>2004</a:t>
          </a:r>
        </a:p>
      </dgm:t>
    </dgm:pt>
    <dgm:pt modelId="{80745631-51E4-4CA0-82A7-4D14603094F1}" type="parTrans" cxnId="{357F2C04-861C-4B1C-AB96-CE08CB2793D0}">
      <dgm:prSet/>
      <dgm:spPr/>
      <dgm:t>
        <a:bodyPr/>
        <a:lstStyle/>
        <a:p>
          <a:endParaRPr lang="es-CO"/>
        </a:p>
      </dgm:t>
    </dgm:pt>
    <dgm:pt modelId="{DF4C709C-55C9-483B-9BBE-8E4E12E9F58D}" type="sibTrans" cxnId="{357F2C04-861C-4B1C-AB96-CE08CB2793D0}">
      <dgm:prSet/>
      <dgm:spPr/>
      <dgm:t>
        <a:bodyPr/>
        <a:lstStyle/>
        <a:p>
          <a:endParaRPr lang="es-CO"/>
        </a:p>
      </dgm:t>
    </dgm:pt>
    <dgm:pt modelId="{6A708F7D-C48C-4AFC-AB98-67E62E647317}">
      <dgm:prSet phldrT="[Texto]"/>
      <dgm:spPr/>
      <dgm:t>
        <a:bodyPr/>
        <a:lstStyle/>
        <a:p>
          <a:r>
            <a:rPr lang="es-CO" dirty="0"/>
            <a:t>Centro de emergencia</a:t>
          </a:r>
        </a:p>
      </dgm:t>
    </dgm:pt>
    <dgm:pt modelId="{C290F22A-5DAF-4763-A4EA-75748F85A120}" type="parTrans" cxnId="{6717B6EA-E362-4AF5-A4E6-425FE76FCEF2}">
      <dgm:prSet/>
      <dgm:spPr/>
      <dgm:t>
        <a:bodyPr/>
        <a:lstStyle/>
        <a:p>
          <a:endParaRPr lang="es-CO"/>
        </a:p>
      </dgm:t>
    </dgm:pt>
    <dgm:pt modelId="{0B056749-25F4-4B83-A4C3-9B37AEAA02DB}" type="sibTrans" cxnId="{6717B6EA-E362-4AF5-A4E6-425FE76FCEF2}">
      <dgm:prSet/>
      <dgm:spPr/>
      <dgm:t>
        <a:bodyPr/>
        <a:lstStyle/>
        <a:p>
          <a:endParaRPr lang="es-CO"/>
        </a:p>
      </dgm:t>
    </dgm:pt>
    <dgm:pt modelId="{11038ABD-53B0-46BB-B382-B795EAFC335F}">
      <dgm:prSet phldrT="[Texto]" custT="1"/>
      <dgm:spPr/>
      <dgm:t>
        <a:bodyPr/>
        <a:lstStyle/>
        <a:p>
          <a:r>
            <a:rPr lang="es-CO" sz="2400" b="1" dirty="0"/>
            <a:t>2007</a:t>
          </a:r>
        </a:p>
      </dgm:t>
    </dgm:pt>
    <dgm:pt modelId="{66AEF83B-8849-4CA7-A662-5BD0E034E30E}" type="parTrans" cxnId="{650BD06D-8992-460E-AD91-158A0F5C4FBA}">
      <dgm:prSet/>
      <dgm:spPr/>
      <dgm:t>
        <a:bodyPr/>
        <a:lstStyle/>
        <a:p>
          <a:endParaRPr lang="es-CO"/>
        </a:p>
      </dgm:t>
    </dgm:pt>
    <dgm:pt modelId="{5D488284-E329-4ED0-A910-A577FA18D332}" type="sibTrans" cxnId="{650BD06D-8992-460E-AD91-158A0F5C4FBA}">
      <dgm:prSet/>
      <dgm:spPr/>
      <dgm:t>
        <a:bodyPr/>
        <a:lstStyle/>
        <a:p>
          <a:endParaRPr lang="es-CO"/>
        </a:p>
      </dgm:t>
    </dgm:pt>
    <dgm:pt modelId="{7864768B-19A9-4ECB-BC1E-5EFCEE6C3B94}">
      <dgm:prSet phldrT="[Texto]"/>
      <dgm:spPr/>
      <dgm:t>
        <a:bodyPr/>
        <a:lstStyle/>
        <a:p>
          <a:r>
            <a:rPr lang="es-CO" dirty="0"/>
            <a:t>Erradicación del trabajo infantil-menor trabajador-JEC</a:t>
          </a:r>
        </a:p>
      </dgm:t>
    </dgm:pt>
    <dgm:pt modelId="{D1A77045-F883-44DA-93A4-03758359B232}" type="parTrans" cxnId="{515E9461-D491-4FD8-B0BE-8AB03D81EEC0}">
      <dgm:prSet/>
      <dgm:spPr/>
      <dgm:t>
        <a:bodyPr/>
        <a:lstStyle/>
        <a:p>
          <a:endParaRPr lang="es-CO"/>
        </a:p>
      </dgm:t>
    </dgm:pt>
    <dgm:pt modelId="{3B98829F-8734-4F15-9B99-2A0F5E87AF86}" type="sibTrans" cxnId="{515E9461-D491-4FD8-B0BE-8AB03D81EEC0}">
      <dgm:prSet/>
      <dgm:spPr/>
      <dgm:t>
        <a:bodyPr/>
        <a:lstStyle/>
        <a:p>
          <a:endParaRPr lang="es-CO"/>
        </a:p>
      </dgm:t>
    </dgm:pt>
    <dgm:pt modelId="{61923674-179C-44A9-8DE6-64328B397E3B}">
      <dgm:prSet custT="1"/>
      <dgm:spPr/>
      <dgm:t>
        <a:bodyPr/>
        <a:lstStyle/>
        <a:p>
          <a:r>
            <a:rPr lang="es-CO" sz="2400" b="1" dirty="0"/>
            <a:t>2006</a:t>
          </a:r>
        </a:p>
      </dgm:t>
    </dgm:pt>
    <dgm:pt modelId="{E48CD9C0-F7AF-4A12-851F-913558A12ADB}" type="parTrans" cxnId="{2FA5ABA5-9C2A-49C5-B407-509F55B933A2}">
      <dgm:prSet/>
      <dgm:spPr/>
      <dgm:t>
        <a:bodyPr/>
        <a:lstStyle/>
        <a:p>
          <a:endParaRPr lang="es-CO"/>
        </a:p>
      </dgm:t>
    </dgm:pt>
    <dgm:pt modelId="{5D4A3E2D-E030-4511-994D-36A5718162D5}" type="sibTrans" cxnId="{2FA5ABA5-9C2A-49C5-B407-509F55B933A2}">
      <dgm:prSet/>
      <dgm:spPr/>
      <dgm:t>
        <a:bodyPr/>
        <a:lstStyle/>
        <a:p>
          <a:endParaRPr lang="es-CO"/>
        </a:p>
      </dgm:t>
    </dgm:pt>
    <dgm:pt modelId="{A85FFB74-1871-455C-963B-6694810A7990}">
      <dgm:prSet phldrT="[Texto]"/>
      <dgm:spPr/>
      <dgm:t>
        <a:bodyPr/>
        <a:lstStyle/>
        <a:p>
          <a:pPr algn="l"/>
          <a:endParaRPr lang="es-CO" dirty="0"/>
        </a:p>
      </dgm:t>
    </dgm:pt>
    <dgm:pt modelId="{04872FB2-57A6-4A72-AF54-4DCECBB8B353}" type="parTrans" cxnId="{D40142CC-B02A-4407-9F25-7700C2E34EA0}">
      <dgm:prSet/>
      <dgm:spPr/>
      <dgm:t>
        <a:bodyPr/>
        <a:lstStyle/>
        <a:p>
          <a:endParaRPr lang="es-CO"/>
        </a:p>
      </dgm:t>
    </dgm:pt>
    <dgm:pt modelId="{21B95C6B-2BF4-46F7-8AA1-9075372E3D59}" type="sibTrans" cxnId="{D40142CC-B02A-4407-9F25-7700C2E34EA0}">
      <dgm:prSet/>
      <dgm:spPr/>
      <dgm:t>
        <a:bodyPr/>
        <a:lstStyle/>
        <a:p>
          <a:endParaRPr lang="es-CO"/>
        </a:p>
      </dgm:t>
    </dgm:pt>
    <dgm:pt modelId="{99CC843B-0473-408B-8630-A9E0C55E9D7B}">
      <dgm:prSet phldrT="[Texto]"/>
      <dgm:spPr/>
      <dgm:t>
        <a:bodyPr/>
        <a:lstStyle/>
        <a:p>
          <a:pPr algn="l"/>
          <a:endParaRPr lang="es-CO" dirty="0"/>
        </a:p>
      </dgm:t>
    </dgm:pt>
    <dgm:pt modelId="{5D4795E3-0D52-4191-BD97-E51368E9B8B1}" type="parTrans" cxnId="{AF5F1964-9E1E-4B3F-A8C4-251E57F4819B}">
      <dgm:prSet/>
      <dgm:spPr/>
      <dgm:t>
        <a:bodyPr/>
        <a:lstStyle/>
        <a:p>
          <a:endParaRPr lang="es-CO"/>
        </a:p>
      </dgm:t>
    </dgm:pt>
    <dgm:pt modelId="{7323C010-FF13-4711-BA88-D111A80A8E1E}" type="sibTrans" cxnId="{AF5F1964-9E1E-4B3F-A8C4-251E57F4819B}">
      <dgm:prSet/>
      <dgm:spPr/>
      <dgm:t>
        <a:bodyPr/>
        <a:lstStyle/>
        <a:p>
          <a:endParaRPr lang="es-CO"/>
        </a:p>
      </dgm:t>
    </dgm:pt>
    <dgm:pt modelId="{174FE68C-EEF0-47D4-B8CD-E8D9C267C84C}">
      <dgm:prSet phldrT="[Texto]"/>
      <dgm:spPr/>
      <dgm:t>
        <a:bodyPr/>
        <a:lstStyle/>
        <a:p>
          <a:pPr algn="l"/>
          <a:endParaRPr lang="es-CO" dirty="0"/>
        </a:p>
      </dgm:t>
    </dgm:pt>
    <dgm:pt modelId="{A4D6A95D-5320-406B-9811-2A3CAA2725DE}" type="parTrans" cxnId="{017D5921-1C54-455E-8086-EEE29F7E9D51}">
      <dgm:prSet/>
      <dgm:spPr/>
      <dgm:t>
        <a:bodyPr/>
        <a:lstStyle/>
        <a:p>
          <a:endParaRPr lang="es-CO"/>
        </a:p>
      </dgm:t>
    </dgm:pt>
    <dgm:pt modelId="{6AE3AB7B-CE4D-40E3-8B75-03E1BB858F3F}" type="sibTrans" cxnId="{017D5921-1C54-455E-8086-EEE29F7E9D51}">
      <dgm:prSet/>
      <dgm:spPr/>
      <dgm:t>
        <a:bodyPr/>
        <a:lstStyle/>
        <a:p>
          <a:endParaRPr lang="es-CO"/>
        </a:p>
      </dgm:t>
    </dgm:pt>
    <dgm:pt modelId="{0FA1A21C-F7BE-4B37-BCFE-FF334555D735}">
      <dgm:prSet phldrT="[Texto]"/>
      <dgm:spPr/>
      <dgm:t>
        <a:bodyPr/>
        <a:lstStyle/>
        <a:p>
          <a:pPr algn="l"/>
          <a:endParaRPr lang="es-CO" dirty="0"/>
        </a:p>
      </dgm:t>
    </dgm:pt>
    <dgm:pt modelId="{3AECE4D0-5018-48D7-BE08-F0D1BAFAC9A1}" type="parTrans" cxnId="{4AFE1617-07D3-4040-AAF0-86EF8E9FBA2D}">
      <dgm:prSet/>
      <dgm:spPr/>
      <dgm:t>
        <a:bodyPr/>
        <a:lstStyle/>
        <a:p>
          <a:endParaRPr lang="es-CO"/>
        </a:p>
      </dgm:t>
    </dgm:pt>
    <dgm:pt modelId="{F4F6CAF2-54C0-4D62-9965-1DF3BF28F687}" type="sibTrans" cxnId="{4AFE1617-07D3-4040-AAF0-86EF8E9FBA2D}">
      <dgm:prSet/>
      <dgm:spPr/>
      <dgm:t>
        <a:bodyPr/>
        <a:lstStyle/>
        <a:p>
          <a:endParaRPr lang="es-CO"/>
        </a:p>
      </dgm:t>
    </dgm:pt>
    <dgm:pt modelId="{34AE29E2-961B-4985-963B-D748878A81C7}">
      <dgm:prSet phldrT="[Texto]"/>
      <dgm:spPr/>
      <dgm:t>
        <a:bodyPr/>
        <a:lstStyle/>
        <a:p>
          <a:pPr algn="l"/>
          <a:endParaRPr lang="es-CO" dirty="0"/>
        </a:p>
      </dgm:t>
    </dgm:pt>
    <dgm:pt modelId="{3DE5581A-9FA7-46FD-8ADD-39B288056963}" type="parTrans" cxnId="{8D9C3307-F210-49CB-AF6B-F689A3EA771A}">
      <dgm:prSet/>
      <dgm:spPr/>
      <dgm:t>
        <a:bodyPr/>
        <a:lstStyle/>
        <a:p>
          <a:endParaRPr lang="es-CO"/>
        </a:p>
      </dgm:t>
    </dgm:pt>
    <dgm:pt modelId="{F76026B4-C274-4751-9C73-491EF96005CF}" type="sibTrans" cxnId="{8D9C3307-F210-49CB-AF6B-F689A3EA771A}">
      <dgm:prSet/>
      <dgm:spPr/>
      <dgm:t>
        <a:bodyPr/>
        <a:lstStyle/>
        <a:p>
          <a:endParaRPr lang="es-CO"/>
        </a:p>
      </dgm:t>
    </dgm:pt>
    <dgm:pt modelId="{0940E964-A032-46CA-AE44-507431E4C016}">
      <dgm:prSet/>
      <dgm:spPr/>
      <dgm:t>
        <a:bodyPr/>
        <a:lstStyle/>
        <a:p>
          <a:r>
            <a:rPr lang="es-CO" dirty="0"/>
            <a:t>Juégate los juegos-JEC</a:t>
          </a:r>
        </a:p>
      </dgm:t>
    </dgm:pt>
    <dgm:pt modelId="{83C4D7FA-2677-4160-BE96-BEB9D3DD6779}" type="parTrans" cxnId="{2CF130C4-9559-4208-9D05-F952D1647F6F}">
      <dgm:prSet/>
      <dgm:spPr/>
      <dgm:t>
        <a:bodyPr/>
        <a:lstStyle/>
        <a:p>
          <a:endParaRPr lang="es-CO"/>
        </a:p>
      </dgm:t>
    </dgm:pt>
    <dgm:pt modelId="{7A099198-A08E-4523-A465-EA112E386D5E}" type="sibTrans" cxnId="{2CF130C4-9559-4208-9D05-F952D1647F6F}">
      <dgm:prSet/>
      <dgm:spPr/>
      <dgm:t>
        <a:bodyPr/>
        <a:lstStyle/>
        <a:p>
          <a:endParaRPr lang="es-CO"/>
        </a:p>
      </dgm:t>
    </dgm:pt>
    <dgm:pt modelId="{42B422B5-4E28-4DC5-9A52-7AC7E3503EEC}">
      <dgm:prSet/>
      <dgm:spPr/>
      <dgm:t>
        <a:bodyPr/>
        <a:lstStyle/>
        <a:p>
          <a:r>
            <a:rPr lang="es-CO" dirty="0"/>
            <a:t>Bibliotecas viajeras – mis lecturas favoritas-hospital Federico Lleras.</a:t>
          </a:r>
        </a:p>
      </dgm:t>
    </dgm:pt>
    <dgm:pt modelId="{4237FD73-03FC-4FF1-8FF8-4A2306C22C80}" type="parTrans" cxnId="{1D60A95F-7F17-4642-B9E0-B6F0AADA8C94}">
      <dgm:prSet/>
      <dgm:spPr/>
      <dgm:t>
        <a:bodyPr/>
        <a:lstStyle/>
        <a:p>
          <a:endParaRPr lang="es-CO"/>
        </a:p>
      </dgm:t>
    </dgm:pt>
    <dgm:pt modelId="{3F3153A3-CE97-4DC8-8547-96F4F5D749D1}" type="sibTrans" cxnId="{1D60A95F-7F17-4642-B9E0-B6F0AADA8C94}">
      <dgm:prSet/>
      <dgm:spPr/>
      <dgm:t>
        <a:bodyPr/>
        <a:lstStyle/>
        <a:p>
          <a:endParaRPr lang="es-CO"/>
        </a:p>
      </dgm:t>
    </dgm:pt>
    <dgm:pt modelId="{54EA395B-068B-4286-B54E-8CE2973A535E}">
      <dgm:prSet/>
      <dgm:spPr/>
      <dgm:t>
        <a:bodyPr/>
        <a:lstStyle/>
        <a:p>
          <a:r>
            <a:rPr lang="es-CO" dirty="0"/>
            <a:t>Hogar para niños discapacitados-Venadillo</a:t>
          </a:r>
        </a:p>
      </dgm:t>
    </dgm:pt>
    <dgm:pt modelId="{DD017662-99D9-443C-B3E7-4C47A4E0F6DC}" type="parTrans" cxnId="{09C39AD9-D13D-422C-8E8C-AD2D9302F935}">
      <dgm:prSet/>
      <dgm:spPr/>
      <dgm:t>
        <a:bodyPr/>
        <a:lstStyle/>
        <a:p>
          <a:endParaRPr lang="es-CO"/>
        </a:p>
      </dgm:t>
    </dgm:pt>
    <dgm:pt modelId="{BE773713-DFDD-4AFE-9D75-4F9A95FB0741}" type="sibTrans" cxnId="{09C39AD9-D13D-422C-8E8C-AD2D9302F935}">
      <dgm:prSet/>
      <dgm:spPr/>
      <dgm:t>
        <a:bodyPr/>
        <a:lstStyle/>
        <a:p>
          <a:endParaRPr lang="es-CO"/>
        </a:p>
      </dgm:t>
    </dgm:pt>
    <dgm:pt modelId="{094E1ABE-DEF5-40CD-BA1A-6CB498385E36}" type="pres">
      <dgm:prSet presAssocID="{61CE52F7-3778-4397-AD4B-ED543B256FC3}" presName="Name0" presStyleCnt="0">
        <dgm:presLayoutVars>
          <dgm:dir/>
          <dgm:animLvl val="lvl"/>
          <dgm:resizeHandles val="exact"/>
        </dgm:presLayoutVars>
      </dgm:prSet>
      <dgm:spPr/>
      <dgm:t>
        <a:bodyPr/>
        <a:lstStyle/>
        <a:p>
          <a:endParaRPr lang="es-CO"/>
        </a:p>
      </dgm:t>
    </dgm:pt>
    <dgm:pt modelId="{3597A013-D9B5-452F-9928-762D224D21BE}" type="pres">
      <dgm:prSet presAssocID="{860BCA54-B3B0-4798-9727-4197B29EE663}" presName="composite" presStyleCnt="0"/>
      <dgm:spPr/>
    </dgm:pt>
    <dgm:pt modelId="{8A7E98BD-B890-4B2F-9F92-2854E3C423F5}" type="pres">
      <dgm:prSet presAssocID="{860BCA54-B3B0-4798-9727-4197B29EE663}" presName="parTx" presStyleLbl="alignNode1" presStyleIdx="0" presStyleCnt="4">
        <dgm:presLayoutVars>
          <dgm:chMax val="0"/>
          <dgm:chPref val="0"/>
          <dgm:bulletEnabled val="1"/>
        </dgm:presLayoutVars>
      </dgm:prSet>
      <dgm:spPr/>
      <dgm:t>
        <a:bodyPr/>
        <a:lstStyle/>
        <a:p>
          <a:endParaRPr lang="es-CO"/>
        </a:p>
      </dgm:t>
    </dgm:pt>
    <dgm:pt modelId="{7E28E194-6039-4496-8D0D-DF68AAC1D1F3}" type="pres">
      <dgm:prSet presAssocID="{860BCA54-B3B0-4798-9727-4197B29EE663}" presName="desTx" presStyleLbl="alignAccFollowNode1" presStyleIdx="0" presStyleCnt="4">
        <dgm:presLayoutVars>
          <dgm:bulletEnabled val="1"/>
        </dgm:presLayoutVars>
      </dgm:prSet>
      <dgm:spPr/>
      <dgm:t>
        <a:bodyPr/>
        <a:lstStyle/>
        <a:p>
          <a:endParaRPr lang="es-CO"/>
        </a:p>
      </dgm:t>
    </dgm:pt>
    <dgm:pt modelId="{ADBBB5B4-4934-4709-869E-471B699C8936}" type="pres">
      <dgm:prSet presAssocID="{818D5746-293D-4ECE-BA7B-3CA06052A746}" presName="space" presStyleCnt="0"/>
      <dgm:spPr/>
    </dgm:pt>
    <dgm:pt modelId="{B330BB78-72B9-4EBE-AC39-B56B1915F277}" type="pres">
      <dgm:prSet presAssocID="{C0F3786D-9BD0-49EC-AE50-D10A813715CD}" presName="composite" presStyleCnt="0"/>
      <dgm:spPr/>
    </dgm:pt>
    <dgm:pt modelId="{A9C508E6-B28B-4CED-8357-91A4C93535F0}" type="pres">
      <dgm:prSet presAssocID="{C0F3786D-9BD0-49EC-AE50-D10A813715CD}" presName="parTx" presStyleLbl="alignNode1" presStyleIdx="1" presStyleCnt="4">
        <dgm:presLayoutVars>
          <dgm:chMax val="0"/>
          <dgm:chPref val="0"/>
          <dgm:bulletEnabled val="1"/>
        </dgm:presLayoutVars>
      </dgm:prSet>
      <dgm:spPr/>
      <dgm:t>
        <a:bodyPr/>
        <a:lstStyle/>
        <a:p>
          <a:endParaRPr lang="es-CO"/>
        </a:p>
      </dgm:t>
    </dgm:pt>
    <dgm:pt modelId="{171B3B87-542A-48B5-9886-D4BE4DD675AE}" type="pres">
      <dgm:prSet presAssocID="{C0F3786D-9BD0-49EC-AE50-D10A813715CD}" presName="desTx" presStyleLbl="alignAccFollowNode1" presStyleIdx="1" presStyleCnt="4">
        <dgm:presLayoutVars>
          <dgm:bulletEnabled val="1"/>
        </dgm:presLayoutVars>
      </dgm:prSet>
      <dgm:spPr/>
      <dgm:t>
        <a:bodyPr/>
        <a:lstStyle/>
        <a:p>
          <a:endParaRPr lang="es-CO"/>
        </a:p>
      </dgm:t>
    </dgm:pt>
    <dgm:pt modelId="{3F08FCD9-CF86-4C1F-A734-AF8BF6C52E11}" type="pres">
      <dgm:prSet presAssocID="{DF4C709C-55C9-483B-9BBE-8E4E12E9F58D}" presName="space" presStyleCnt="0"/>
      <dgm:spPr/>
    </dgm:pt>
    <dgm:pt modelId="{4DBDA91E-D685-4037-9551-688AFB9E4231}" type="pres">
      <dgm:prSet presAssocID="{61923674-179C-44A9-8DE6-64328B397E3B}" presName="composite" presStyleCnt="0"/>
      <dgm:spPr/>
    </dgm:pt>
    <dgm:pt modelId="{EDB44214-DA87-4FFD-B607-0904C75D4A7C}" type="pres">
      <dgm:prSet presAssocID="{61923674-179C-44A9-8DE6-64328B397E3B}" presName="parTx" presStyleLbl="alignNode1" presStyleIdx="2" presStyleCnt="4">
        <dgm:presLayoutVars>
          <dgm:chMax val="0"/>
          <dgm:chPref val="0"/>
          <dgm:bulletEnabled val="1"/>
        </dgm:presLayoutVars>
      </dgm:prSet>
      <dgm:spPr/>
      <dgm:t>
        <a:bodyPr/>
        <a:lstStyle/>
        <a:p>
          <a:endParaRPr lang="es-CO"/>
        </a:p>
      </dgm:t>
    </dgm:pt>
    <dgm:pt modelId="{41C039CA-4005-4190-8520-CB0623832A82}" type="pres">
      <dgm:prSet presAssocID="{61923674-179C-44A9-8DE6-64328B397E3B}" presName="desTx" presStyleLbl="alignAccFollowNode1" presStyleIdx="2" presStyleCnt="4">
        <dgm:presLayoutVars>
          <dgm:bulletEnabled val="1"/>
        </dgm:presLayoutVars>
      </dgm:prSet>
      <dgm:spPr/>
      <dgm:t>
        <a:bodyPr/>
        <a:lstStyle/>
        <a:p>
          <a:endParaRPr lang="es-CO"/>
        </a:p>
      </dgm:t>
    </dgm:pt>
    <dgm:pt modelId="{5CEC3C49-C543-412C-B671-76AB8612DC30}" type="pres">
      <dgm:prSet presAssocID="{5D4A3E2D-E030-4511-994D-36A5718162D5}" presName="space" presStyleCnt="0"/>
      <dgm:spPr/>
    </dgm:pt>
    <dgm:pt modelId="{1335803C-961E-471A-983F-0917A69DF4DB}" type="pres">
      <dgm:prSet presAssocID="{11038ABD-53B0-46BB-B382-B795EAFC335F}" presName="composite" presStyleCnt="0"/>
      <dgm:spPr/>
    </dgm:pt>
    <dgm:pt modelId="{D778FC2E-170C-4F8F-923F-8F04DB8F5A05}" type="pres">
      <dgm:prSet presAssocID="{11038ABD-53B0-46BB-B382-B795EAFC335F}" presName="parTx" presStyleLbl="alignNode1" presStyleIdx="3" presStyleCnt="4">
        <dgm:presLayoutVars>
          <dgm:chMax val="0"/>
          <dgm:chPref val="0"/>
          <dgm:bulletEnabled val="1"/>
        </dgm:presLayoutVars>
      </dgm:prSet>
      <dgm:spPr/>
      <dgm:t>
        <a:bodyPr/>
        <a:lstStyle/>
        <a:p>
          <a:endParaRPr lang="es-CO"/>
        </a:p>
      </dgm:t>
    </dgm:pt>
    <dgm:pt modelId="{70ED382F-674D-46CD-B8F8-D2FD8ECFC8C1}" type="pres">
      <dgm:prSet presAssocID="{11038ABD-53B0-46BB-B382-B795EAFC335F}" presName="desTx" presStyleLbl="alignAccFollowNode1" presStyleIdx="3" presStyleCnt="4">
        <dgm:presLayoutVars>
          <dgm:bulletEnabled val="1"/>
        </dgm:presLayoutVars>
      </dgm:prSet>
      <dgm:spPr/>
      <dgm:t>
        <a:bodyPr/>
        <a:lstStyle/>
        <a:p>
          <a:endParaRPr lang="es-CO"/>
        </a:p>
      </dgm:t>
    </dgm:pt>
  </dgm:ptLst>
  <dgm:cxnLst>
    <dgm:cxn modelId="{B5432CBF-748C-4941-A8C1-05520F8035D6}" type="presOf" srcId="{C0F3786D-9BD0-49EC-AE50-D10A813715CD}" destId="{A9C508E6-B28B-4CED-8357-91A4C93535F0}" srcOrd="0" destOrd="0" presId="urn:microsoft.com/office/officeart/2005/8/layout/hList1"/>
    <dgm:cxn modelId="{29DD7A17-6ECE-41CE-97C4-DACBD1721710}" type="presOf" srcId="{7864768B-19A9-4ECB-BC1E-5EFCEE6C3B94}" destId="{70ED382F-674D-46CD-B8F8-D2FD8ECFC8C1}" srcOrd="0" destOrd="0" presId="urn:microsoft.com/office/officeart/2005/8/layout/hList1"/>
    <dgm:cxn modelId="{FDDD7F09-3ED2-49B4-BDBA-47CED7A80B71}" type="presOf" srcId="{54EA395B-068B-4286-B54E-8CE2973A535E}" destId="{171B3B87-542A-48B5-9886-D4BE4DD675AE}" srcOrd="0" destOrd="1" presId="urn:microsoft.com/office/officeart/2005/8/layout/hList1"/>
    <dgm:cxn modelId="{D40142CC-B02A-4407-9F25-7700C2E34EA0}" srcId="{860BCA54-B3B0-4798-9727-4197B29EE663}" destId="{A85FFB74-1871-455C-963B-6694810A7990}" srcOrd="2" destOrd="0" parTransId="{04872FB2-57A6-4A72-AF54-4DCECBB8B353}" sibTransId="{21B95C6B-2BF4-46F7-8AA1-9075372E3D59}"/>
    <dgm:cxn modelId="{C5A8B520-7021-41C8-9CFD-517FAA9863A3}" type="presOf" srcId="{174FE68C-EEF0-47D4-B8CD-E8D9C267C84C}" destId="{7E28E194-6039-4496-8D0D-DF68AAC1D1F3}" srcOrd="0" destOrd="4" presId="urn:microsoft.com/office/officeart/2005/8/layout/hList1"/>
    <dgm:cxn modelId="{515E9461-D491-4FD8-B0BE-8AB03D81EEC0}" srcId="{11038ABD-53B0-46BB-B382-B795EAFC335F}" destId="{7864768B-19A9-4ECB-BC1E-5EFCEE6C3B94}" srcOrd="0" destOrd="0" parTransId="{D1A77045-F883-44DA-93A4-03758359B232}" sibTransId="{3B98829F-8734-4F15-9B99-2A0F5E87AF86}"/>
    <dgm:cxn modelId="{44828D7B-02DA-4D51-B1FA-BD4505497DC1}" type="presOf" srcId="{A85FFB74-1871-455C-963B-6694810A7990}" destId="{7E28E194-6039-4496-8D0D-DF68AAC1D1F3}" srcOrd="0" destOrd="2" presId="urn:microsoft.com/office/officeart/2005/8/layout/hList1"/>
    <dgm:cxn modelId="{2FA5ABA5-9C2A-49C5-B407-509F55B933A2}" srcId="{61CE52F7-3778-4397-AD4B-ED543B256FC3}" destId="{61923674-179C-44A9-8DE6-64328B397E3B}" srcOrd="2" destOrd="0" parTransId="{E48CD9C0-F7AF-4A12-851F-913558A12ADB}" sibTransId="{5D4A3E2D-E030-4511-994D-36A5718162D5}"/>
    <dgm:cxn modelId="{73219537-0315-4A46-8B5D-FE4EAABB7C23}" type="presOf" srcId="{61923674-179C-44A9-8DE6-64328B397E3B}" destId="{EDB44214-DA87-4FFD-B607-0904C75D4A7C}" srcOrd="0" destOrd="0" presId="urn:microsoft.com/office/officeart/2005/8/layout/hList1"/>
    <dgm:cxn modelId="{357F2C04-861C-4B1C-AB96-CE08CB2793D0}" srcId="{61CE52F7-3778-4397-AD4B-ED543B256FC3}" destId="{C0F3786D-9BD0-49EC-AE50-D10A813715CD}" srcOrd="1" destOrd="0" parTransId="{80745631-51E4-4CA0-82A7-4D14603094F1}" sibTransId="{DF4C709C-55C9-483B-9BBE-8E4E12E9F58D}"/>
    <dgm:cxn modelId="{64151B66-A8D1-4DAA-9698-8D8CF725A803}" type="presOf" srcId="{C9D8F1D2-D2A9-4B68-8FF9-24B7577FFFC2}" destId="{7E28E194-6039-4496-8D0D-DF68AAC1D1F3}" srcOrd="0" destOrd="0" presId="urn:microsoft.com/office/officeart/2005/8/layout/hList1"/>
    <dgm:cxn modelId="{D3C2A734-0F73-4EF2-BC37-3687A1B92012}" type="presOf" srcId="{860BCA54-B3B0-4798-9727-4197B29EE663}" destId="{8A7E98BD-B890-4B2F-9F92-2854E3C423F5}" srcOrd="0" destOrd="0" presId="urn:microsoft.com/office/officeart/2005/8/layout/hList1"/>
    <dgm:cxn modelId="{1D60A95F-7F17-4642-B9E0-B6F0AADA8C94}" srcId="{860BCA54-B3B0-4798-9727-4197B29EE663}" destId="{42B422B5-4E28-4DC5-9A52-7AC7E3503EEC}" srcOrd="1" destOrd="0" parTransId="{4237FD73-03FC-4FF1-8FF8-4A2306C22C80}" sibTransId="{3F3153A3-CE97-4DC8-8547-96F4F5D749D1}"/>
    <dgm:cxn modelId="{017D5921-1C54-455E-8086-EEE29F7E9D51}" srcId="{860BCA54-B3B0-4798-9727-4197B29EE663}" destId="{174FE68C-EEF0-47D4-B8CD-E8D9C267C84C}" srcOrd="4" destOrd="0" parTransId="{A4D6A95D-5320-406B-9811-2A3CAA2725DE}" sibTransId="{6AE3AB7B-CE4D-40E3-8B75-03E1BB858F3F}"/>
    <dgm:cxn modelId="{650BD06D-8992-460E-AD91-158A0F5C4FBA}" srcId="{61CE52F7-3778-4397-AD4B-ED543B256FC3}" destId="{11038ABD-53B0-46BB-B382-B795EAFC335F}" srcOrd="3" destOrd="0" parTransId="{66AEF83B-8849-4CA7-A662-5BD0E034E30E}" sibTransId="{5D488284-E329-4ED0-A910-A577FA18D332}"/>
    <dgm:cxn modelId="{E3DD0CAF-919F-4E23-977C-9FF68632E913}" type="presOf" srcId="{0FA1A21C-F7BE-4B37-BCFE-FF334555D735}" destId="{7E28E194-6039-4496-8D0D-DF68AAC1D1F3}" srcOrd="0" destOrd="5" presId="urn:microsoft.com/office/officeart/2005/8/layout/hList1"/>
    <dgm:cxn modelId="{AF5F1964-9E1E-4B3F-A8C4-251E57F4819B}" srcId="{860BCA54-B3B0-4798-9727-4197B29EE663}" destId="{99CC843B-0473-408B-8630-A9E0C55E9D7B}" srcOrd="3" destOrd="0" parTransId="{5D4795E3-0D52-4191-BD97-E51368E9B8B1}" sibTransId="{7323C010-FF13-4711-BA88-D111A80A8E1E}"/>
    <dgm:cxn modelId="{4B064C8E-A8A3-4D2E-A37C-461D6BCD14F8}" type="presOf" srcId="{99CC843B-0473-408B-8630-A9E0C55E9D7B}" destId="{7E28E194-6039-4496-8D0D-DF68AAC1D1F3}" srcOrd="0" destOrd="3" presId="urn:microsoft.com/office/officeart/2005/8/layout/hList1"/>
    <dgm:cxn modelId="{A6AD79EF-9FC5-4EDF-AF9F-DCB98FB343B0}" type="presOf" srcId="{61CE52F7-3778-4397-AD4B-ED543B256FC3}" destId="{094E1ABE-DEF5-40CD-BA1A-6CB498385E36}" srcOrd="0" destOrd="0" presId="urn:microsoft.com/office/officeart/2005/8/layout/hList1"/>
    <dgm:cxn modelId="{35780A98-C2E6-454E-BF53-53DD6CDE7E13}" type="presOf" srcId="{11038ABD-53B0-46BB-B382-B795EAFC335F}" destId="{D778FC2E-170C-4F8F-923F-8F04DB8F5A05}" srcOrd="0" destOrd="0" presId="urn:microsoft.com/office/officeart/2005/8/layout/hList1"/>
    <dgm:cxn modelId="{5D119956-FA71-42D8-9A17-B6554A15DAAB}" srcId="{61CE52F7-3778-4397-AD4B-ED543B256FC3}" destId="{860BCA54-B3B0-4798-9727-4197B29EE663}" srcOrd="0" destOrd="0" parTransId="{3AF0AF8F-FDF3-42C8-8968-2EA38767162F}" sibTransId="{818D5746-293D-4ECE-BA7B-3CA06052A746}"/>
    <dgm:cxn modelId="{0B5F89BA-152C-48A0-96F8-602F506D1245}" type="presOf" srcId="{0940E964-A032-46CA-AE44-507431E4C016}" destId="{41C039CA-4005-4190-8520-CB0623832A82}" srcOrd="0" destOrd="0" presId="urn:microsoft.com/office/officeart/2005/8/layout/hList1"/>
    <dgm:cxn modelId="{F52D3A68-8559-4723-BC9B-771D9701BEF1}" type="presOf" srcId="{42B422B5-4E28-4DC5-9A52-7AC7E3503EEC}" destId="{7E28E194-6039-4496-8D0D-DF68AAC1D1F3}" srcOrd="0" destOrd="1" presId="urn:microsoft.com/office/officeart/2005/8/layout/hList1"/>
    <dgm:cxn modelId="{6717B6EA-E362-4AF5-A4E6-425FE76FCEF2}" srcId="{C0F3786D-9BD0-49EC-AE50-D10A813715CD}" destId="{6A708F7D-C48C-4AFC-AB98-67E62E647317}" srcOrd="0" destOrd="0" parTransId="{C290F22A-5DAF-4763-A4EA-75748F85A120}" sibTransId="{0B056749-25F4-4B83-A4C3-9B37AEAA02DB}"/>
    <dgm:cxn modelId="{8D9C3307-F210-49CB-AF6B-F689A3EA771A}" srcId="{860BCA54-B3B0-4798-9727-4197B29EE663}" destId="{34AE29E2-961B-4985-963B-D748878A81C7}" srcOrd="6" destOrd="0" parTransId="{3DE5581A-9FA7-46FD-8ADD-39B288056963}" sibTransId="{F76026B4-C274-4751-9C73-491EF96005CF}"/>
    <dgm:cxn modelId="{23664431-5253-489D-843E-A15603BBD4C9}" type="presOf" srcId="{6A708F7D-C48C-4AFC-AB98-67E62E647317}" destId="{171B3B87-542A-48B5-9886-D4BE4DD675AE}" srcOrd="0" destOrd="0" presId="urn:microsoft.com/office/officeart/2005/8/layout/hList1"/>
    <dgm:cxn modelId="{99DF386A-7485-4815-9BE4-AA5746E0A006}" srcId="{860BCA54-B3B0-4798-9727-4197B29EE663}" destId="{C9D8F1D2-D2A9-4B68-8FF9-24B7577FFFC2}" srcOrd="0" destOrd="0" parTransId="{670882CA-0DF1-4D3D-9A2D-4A3FF70F1CD7}" sibTransId="{4C881F79-1B97-45C3-B5AA-873E60CFF4EA}"/>
    <dgm:cxn modelId="{4AFE1617-07D3-4040-AAF0-86EF8E9FBA2D}" srcId="{860BCA54-B3B0-4798-9727-4197B29EE663}" destId="{0FA1A21C-F7BE-4B37-BCFE-FF334555D735}" srcOrd="5" destOrd="0" parTransId="{3AECE4D0-5018-48D7-BE08-F0D1BAFAC9A1}" sibTransId="{F4F6CAF2-54C0-4D62-9965-1DF3BF28F687}"/>
    <dgm:cxn modelId="{9B24EBAB-B2ED-48FC-8819-8482D090CB8B}" type="presOf" srcId="{34AE29E2-961B-4985-963B-D748878A81C7}" destId="{7E28E194-6039-4496-8D0D-DF68AAC1D1F3}" srcOrd="0" destOrd="6" presId="urn:microsoft.com/office/officeart/2005/8/layout/hList1"/>
    <dgm:cxn modelId="{09C39AD9-D13D-422C-8E8C-AD2D9302F935}" srcId="{C0F3786D-9BD0-49EC-AE50-D10A813715CD}" destId="{54EA395B-068B-4286-B54E-8CE2973A535E}" srcOrd="1" destOrd="0" parTransId="{DD017662-99D9-443C-B3E7-4C47A4E0F6DC}" sibTransId="{BE773713-DFDD-4AFE-9D75-4F9A95FB0741}"/>
    <dgm:cxn modelId="{2CF130C4-9559-4208-9D05-F952D1647F6F}" srcId="{61923674-179C-44A9-8DE6-64328B397E3B}" destId="{0940E964-A032-46CA-AE44-507431E4C016}" srcOrd="0" destOrd="0" parTransId="{83C4D7FA-2677-4160-BE96-BEB9D3DD6779}" sibTransId="{7A099198-A08E-4523-A465-EA112E386D5E}"/>
    <dgm:cxn modelId="{9AE5897B-8D88-4879-8438-8A7256828D59}" type="presParOf" srcId="{094E1ABE-DEF5-40CD-BA1A-6CB498385E36}" destId="{3597A013-D9B5-452F-9928-762D224D21BE}" srcOrd="0" destOrd="0" presId="urn:microsoft.com/office/officeart/2005/8/layout/hList1"/>
    <dgm:cxn modelId="{9B140EEA-D7D7-4236-880C-4F87C1165531}" type="presParOf" srcId="{3597A013-D9B5-452F-9928-762D224D21BE}" destId="{8A7E98BD-B890-4B2F-9F92-2854E3C423F5}" srcOrd="0" destOrd="0" presId="urn:microsoft.com/office/officeart/2005/8/layout/hList1"/>
    <dgm:cxn modelId="{5D246BF6-6EA7-467B-97D7-26B302C416DA}" type="presParOf" srcId="{3597A013-D9B5-452F-9928-762D224D21BE}" destId="{7E28E194-6039-4496-8D0D-DF68AAC1D1F3}" srcOrd="1" destOrd="0" presId="urn:microsoft.com/office/officeart/2005/8/layout/hList1"/>
    <dgm:cxn modelId="{A590A9B0-1A8C-4282-8E07-634BB973CF70}" type="presParOf" srcId="{094E1ABE-DEF5-40CD-BA1A-6CB498385E36}" destId="{ADBBB5B4-4934-4709-869E-471B699C8936}" srcOrd="1" destOrd="0" presId="urn:microsoft.com/office/officeart/2005/8/layout/hList1"/>
    <dgm:cxn modelId="{58C60606-3228-4B6C-BBDE-A107492528DE}" type="presParOf" srcId="{094E1ABE-DEF5-40CD-BA1A-6CB498385E36}" destId="{B330BB78-72B9-4EBE-AC39-B56B1915F277}" srcOrd="2" destOrd="0" presId="urn:microsoft.com/office/officeart/2005/8/layout/hList1"/>
    <dgm:cxn modelId="{BDD982E9-DA6C-41DF-9DBD-C3E58F6CB995}" type="presParOf" srcId="{B330BB78-72B9-4EBE-AC39-B56B1915F277}" destId="{A9C508E6-B28B-4CED-8357-91A4C93535F0}" srcOrd="0" destOrd="0" presId="urn:microsoft.com/office/officeart/2005/8/layout/hList1"/>
    <dgm:cxn modelId="{5E9C848B-7264-41AC-B54D-B5884039DF56}" type="presParOf" srcId="{B330BB78-72B9-4EBE-AC39-B56B1915F277}" destId="{171B3B87-542A-48B5-9886-D4BE4DD675AE}" srcOrd="1" destOrd="0" presId="urn:microsoft.com/office/officeart/2005/8/layout/hList1"/>
    <dgm:cxn modelId="{11224421-083E-4B8D-8243-0C3C6E0B9FB5}" type="presParOf" srcId="{094E1ABE-DEF5-40CD-BA1A-6CB498385E36}" destId="{3F08FCD9-CF86-4C1F-A734-AF8BF6C52E11}" srcOrd="3" destOrd="0" presId="urn:microsoft.com/office/officeart/2005/8/layout/hList1"/>
    <dgm:cxn modelId="{7859FCB0-8AF1-4953-A2E2-B98DC3F50519}" type="presParOf" srcId="{094E1ABE-DEF5-40CD-BA1A-6CB498385E36}" destId="{4DBDA91E-D685-4037-9551-688AFB9E4231}" srcOrd="4" destOrd="0" presId="urn:microsoft.com/office/officeart/2005/8/layout/hList1"/>
    <dgm:cxn modelId="{741D3E59-4703-4F7E-A63E-CEF018D01919}" type="presParOf" srcId="{4DBDA91E-D685-4037-9551-688AFB9E4231}" destId="{EDB44214-DA87-4FFD-B607-0904C75D4A7C}" srcOrd="0" destOrd="0" presId="urn:microsoft.com/office/officeart/2005/8/layout/hList1"/>
    <dgm:cxn modelId="{1BA92A19-B9AC-4B2E-8B12-DC65D0282532}" type="presParOf" srcId="{4DBDA91E-D685-4037-9551-688AFB9E4231}" destId="{41C039CA-4005-4190-8520-CB0623832A82}" srcOrd="1" destOrd="0" presId="urn:microsoft.com/office/officeart/2005/8/layout/hList1"/>
    <dgm:cxn modelId="{32EAB40E-5A6F-4227-8212-430E98B60154}" type="presParOf" srcId="{094E1ABE-DEF5-40CD-BA1A-6CB498385E36}" destId="{5CEC3C49-C543-412C-B671-76AB8612DC30}" srcOrd="5" destOrd="0" presId="urn:microsoft.com/office/officeart/2005/8/layout/hList1"/>
    <dgm:cxn modelId="{3A3A2998-3935-4B7F-AD68-309487767D8A}" type="presParOf" srcId="{094E1ABE-DEF5-40CD-BA1A-6CB498385E36}" destId="{1335803C-961E-471A-983F-0917A69DF4DB}" srcOrd="6" destOrd="0" presId="urn:microsoft.com/office/officeart/2005/8/layout/hList1"/>
    <dgm:cxn modelId="{F8CF6224-9067-4C5A-8823-57E6802CAAE1}" type="presParOf" srcId="{1335803C-961E-471A-983F-0917A69DF4DB}" destId="{D778FC2E-170C-4F8F-923F-8F04DB8F5A05}" srcOrd="0" destOrd="0" presId="urn:microsoft.com/office/officeart/2005/8/layout/hList1"/>
    <dgm:cxn modelId="{C8B7B00F-CCF2-49BC-B35F-A6D2389D9A90}" type="presParOf" srcId="{1335803C-961E-471A-983F-0917A69DF4DB}" destId="{70ED382F-674D-46CD-B8F8-D2FD8ECFC8C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1CE52F7-3778-4397-AD4B-ED543B256FC3}" type="doc">
      <dgm:prSet loTypeId="urn:microsoft.com/office/officeart/2005/8/layout/hList1" loCatId="list" qsTypeId="urn:microsoft.com/office/officeart/2005/8/quickstyle/simple5" qsCatId="simple" csTypeId="urn:microsoft.com/office/officeart/2005/8/colors/colorful5" csCatId="colorful" phldr="1"/>
      <dgm:spPr/>
      <dgm:t>
        <a:bodyPr/>
        <a:lstStyle/>
        <a:p>
          <a:endParaRPr lang="es-CO"/>
        </a:p>
      </dgm:t>
    </dgm:pt>
    <dgm:pt modelId="{860BCA54-B3B0-4798-9727-4197B29EE663}">
      <dgm:prSet phldrT="[Texto]" custT="1"/>
      <dgm:spPr/>
      <dgm:t>
        <a:bodyPr/>
        <a:lstStyle/>
        <a:p>
          <a:r>
            <a:rPr lang="es-CO" sz="2400" b="1" dirty="0"/>
            <a:t>2010</a:t>
          </a:r>
        </a:p>
      </dgm:t>
    </dgm:pt>
    <dgm:pt modelId="{3AF0AF8F-FDF3-42C8-8968-2EA38767162F}" type="parTrans" cxnId="{5D119956-FA71-42D8-9A17-B6554A15DAAB}">
      <dgm:prSet/>
      <dgm:spPr/>
      <dgm:t>
        <a:bodyPr/>
        <a:lstStyle/>
        <a:p>
          <a:endParaRPr lang="es-CO"/>
        </a:p>
      </dgm:t>
    </dgm:pt>
    <dgm:pt modelId="{818D5746-293D-4ECE-BA7B-3CA06052A746}" type="sibTrans" cxnId="{5D119956-FA71-42D8-9A17-B6554A15DAAB}">
      <dgm:prSet/>
      <dgm:spPr/>
      <dgm:t>
        <a:bodyPr/>
        <a:lstStyle/>
        <a:p>
          <a:endParaRPr lang="es-CO"/>
        </a:p>
      </dgm:t>
    </dgm:pt>
    <dgm:pt modelId="{C9D8F1D2-D2A9-4B68-8FF9-24B7577FFFC2}">
      <dgm:prSet phldrT="[Texto]"/>
      <dgm:spPr/>
      <dgm:t>
        <a:bodyPr/>
        <a:lstStyle/>
        <a:p>
          <a:pPr algn="l"/>
          <a:r>
            <a:rPr lang="es-CO" dirty="0"/>
            <a:t>Hogares empresariales y hogares </a:t>
          </a:r>
          <a:r>
            <a:rPr lang="es-CO" dirty="0" err="1"/>
            <a:t>Fami</a:t>
          </a:r>
          <a:r>
            <a:rPr lang="es-CO" dirty="0"/>
            <a:t>-Honda</a:t>
          </a:r>
        </a:p>
      </dgm:t>
    </dgm:pt>
    <dgm:pt modelId="{670882CA-0DF1-4D3D-9A2D-4A3FF70F1CD7}" type="parTrans" cxnId="{99DF386A-7485-4815-9BE4-AA5746E0A006}">
      <dgm:prSet/>
      <dgm:spPr/>
      <dgm:t>
        <a:bodyPr/>
        <a:lstStyle/>
        <a:p>
          <a:endParaRPr lang="es-CO"/>
        </a:p>
      </dgm:t>
    </dgm:pt>
    <dgm:pt modelId="{4C881F79-1B97-45C3-B5AA-873E60CFF4EA}" type="sibTrans" cxnId="{99DF386A-7485-4815-9BE4-AA5746E0A006}">
      <dgm:prSet/>
      <dgm:spPr/>
      <dgm:t>
        <a:bodyPr/>
        <a:lstStyle/>
        <a:p>
          <a:endParaRPr lang="es-CO"/>
        </a:p>
      </dgm:t>
    </dgm:pt>
    <dgm:pt modelId="{C0F3786D-9BD0-49EC-AE50-D10A813715CD}">
      <dgm:prSet phldrT="[Texto]" custT="1"/>
      <dgm:spPr/>
      <dgm:t>
        <a:bodyPr/>
        <a:lstStyle/>
        <a:p>
          <a:r>
            <a:rPr lang="es-CO" sz="2400" b="1" dirty="0"/>
            <a:t>2012</a:t>
          </a:r>
        </a:p>
      </dgm:t>
    </dgm:pt>
    <dgm:pt modelId="{80745631-51E4-4CA0-82A7-4D14603094F1}" type="parTrans" cxnId="{357F2C04-861C-4B1C-AB96-CE08CB2793D0}">
      <dgm:prSet/>
      <dgm:spPr/>
      <dgm:t>
        <a:bodyPr/>
        <a:lstStyle/>
        <a:p>
          <a:endParaRPr lang="es-CO"/>
        </a:p>
      </dgm:t>
    </dgm:pt>
    <dgm:pt modelId="{DF4C709C-55C9-483B-9BBE-8E4E12E9F58D}" type="sibTrans" cxnId="{357F2C04-861C-4B1C-AB96-CE08CB2793D0}">
      <dgm:prSet/>
      <dgm:spPr/>
      <dgm:t>
        <a:bodyPr/>
        <a:lstStyle/>
        <a:p>
          <a:endParaRPr lang="es-CO"/>
        </a:p>
      </dgm:t>
    </dgm:pt>
    <dgm:pt modelId="{6A708F7D-C48C-4AFC-AB98-67E62E647317}">
      <dgm:prSet phldrT="[Texto]"/>
      <dgm:spPr/>
      <dgm:t>
        <a:bodyPr/>
        <a:lstStyle/>
        <a:p>
          <a:r>
            <a:rPr lang="es-CO" dirty="0" smtClean="0"/>
            <a:t>HCB</a:t>
          </a:r>
          <a:endParaRPr lang="es-CO" dirty="0"/>
        </a:p>
      </dgm:t>
    </dgm:pt>
    <dgm:pt modelId="{C290F22A-5DAF-4763-A4EA-75748F85A120}" type="parTrans" cxnId="{6717B6EA-E362-4AF5-A4E6-425FE76FCEF2}">
      <dgm:prSet/>
      <dgm:spPr/>
      <dgm:t>
        <a:bodyPr/>
        <a:lstStyle/>
        <a:p>
          <a:endParaRPr lang="es-CO"/>
        </a:p>
      </dgm:t>
    </dgm:pt>
    <dgm:pt modelId="{0B056749-25F4-4B83-A4C3-9B37AEAA02DB}" type="sibTrans" cxnId="{6717B6EA-E362-4AF5-A4E6-425FE76FCEF2}">
      <dgm:prSet/>
      <dgm:spPr/>
      <dgm:t>
        <a:bodyPr/>
        <a:lstStyle/>
        <a:p>
          <a:endParaRPr lang="es-CO"/>
        </a:p>
      </dgm:t>
    </dgm:pt>
    <dgm:pt modelId="{11038ABD-53B0-46BB-B382-B795EAFC335F}">
      <dgm:prSet phldrT="[Texto]" custT="1"/>
      <dgm:spPr/>
      <dgm:t>
        <a:bodyPr/>
        <a:lstStyle/>
        <a:p>
          <a:r>
            <a:rPr lang="es-CO" sz="2400" b="1" dirty="0"/>
            <a:t>2014</a:t>
          </a:r>
        </a:p>
      </dgm:t>
    </dgm:pt>
    <dgm:pt modelId="{66AEF83B-8849-4CA7-A662-5BD0E034E30E}" type="parTrans" cxnId="{650BD06D-8992-460E-AD91-158A0F5C4FBA}">
      <dgm:prSet/>
      <dgm:spPr/>
      <dgm:t>
        <a:bodyPr/>
        <a:lstStyle/>
        <a:p>
          <a:endParaRPr lang="es-CO"/>
        </a:p>
      </dgm:t>
    </dgm:pt>
    <dgm:pt modelId="{5D488284-E329-4ED0-A910-A577FA18D332}" type="sibTrans" cxnId="{650BD06D-8992-460E-AD91-158A0F5C4FBA}">
      <dgm:prSet/>
      <dgm:spPr/>
      <dgm:t>
        <a:bodyPr/>
        <a:lstStyle/>
        <a:p>
          <a:endParaRPr lang="es-CO"/>
        </a:p>
      </dgm:t>
    </dgm:pt>
    <dgm:pt modelId="{7864768B-19A9-4ECB-BC1E-5EFCEE6C3B94}">
      <dgm:prSet phldrT="[Texto]"/>
      <dgm:spPr/>
      <dgm:t>
        <a:bodyPr/>
        <a:lstStyle/>
        <a:p>
          <a:r>
            <a:rPr lang="es-CO" dirty="0"/>
            <a:t>En Atención Integral, se comienza a desarrollar el programa CUALIFICACIÓN en los hogares Comunitarios de Bienestar en convenio con el ICBF.</a:t>
          </a:r>
        </a:p>
      </dgm:t>
    </dgm:pt>
    <dgm:pt modelId="{D1A77045-F883-44DA-93A4-03758359B232}" type="parTrans" cxnId="{515E9461-D491-4FD8-B0BE-8AB03D81EEC0}">
      <dgm:prSet/>
      <dgm:spPr/>
      <dgm:t>
        <a:bodyPr/>
        <a:lstStyle/>
        <a:p>
          <a:endParaRPr lang="es-CO"/>
        </a:p>
      </dgm:t>
    </dgm:pt>
    <dgm:pt modelId="{3B98829F-8734-4F15-9B99-2A0F5E87AF86}" type="sibTrans" cxnId="{515E9461-D491-4FD8-B0BE-8AB03D81EEC0}">
      <dgm:prSet/>
      <dgm:spPr/>
      <dgm:t>
        <a:bodyPr/>
        <a:lstStyle/>
        <a:p>
          <a:endParaRPr lang="es-CO"/>
        </a:p>
      </dgm:t>
    </dgm:pt>
    <dgm:pt modelId="{61923674-179C-44A9-8DE6-64328B397E3B}">
      <dgm:prSet custT="1"/>
      <dgm:spPr/>
      <dgm:t>
        <a:bodyPr/>
        <a:lstStyle/>
        <a:p>
          <a:r>
            <a:rPr lang="es-CO" sz="2400" b="1" dirty="0"/>
            <a:t>2013</a:t>
          </a:r>
        </a:p>
      </dgm:t>
    </dgm:pt>
    <dgm:pt modelId="{E48CD9C0-F7AF-4A12-851F-913558A12ADB}" type="parTrans" cxnId="{2FA5ABA5-9C2A-49C5-B407-509F55B933A2}">
      <dgm:prSet/>
      <dgm:spPr/>
      <dgm:t>
        <a:bodyPr/>
        <a:lstStyle/>
        <a:p>
          <a:endParaRPr lang="es-CO"/>
        </a:p>
      </dgm:t>
    </dgm:pt>
    <dgm:pt modelId="{5D4A3E2D-E030-4511-994D-36A5718162D5}" type="sibTrans" cxnId="{2FA5ABA5-9C2A-49C5-B407-509F55B933A2}">
      <dgm:prSet/>
      <dgm:spPr/>
      <dgm:t>
        <a:bodyPr/>
        <a:lstStyle/>
        <a:p>
          <a:endParaRPr lang="es-CO"/>
        </a:p>
      </dgm:t>
    </dgm:pt>
    <dgm:pt modelId="{A85FFB74-1871-455C-963B-6694810A7990}">
      <dgm:prSet phldrT="[Texto]"/>
      <dgm:spPr/>
      <dgm:t>
        <a:bodyPr/>
        <a:lstStyle/>
        <a:p>
          <a:pPr algn="l"/>
          <a:endParaRPr lang="es-CO" dirty="0"/>
        </a:p>
      </dgm:t>
    </dgm:pt>
    <dgm:pt modelId="{04872FB2-57A6-4A72-AF54-4DCECBB8B353}" type="parTrans" cxnId="{D40142CC-B02A-4407-9F25-7700C2E34EA0}">
      <dgm:prSet/>
      <dgm:spPr/>
      <dgm:t>
        <a:bodyPr/>
        <a:lstStyle/>
        <a:p>
          <a:endParaRPr lang="es-CO"/>
        </a:p>
      </dgm:t>
    </dgm:pt>
    <dgm:pt modelId="{21B95C6B-2BF4-46F7-8AA1-9075372E3D59}" type="sibTrans" cxnId="{D40142CC-B02A-4407-9F25-7700C2E34EA0}">
      <dgm:prSet/>
      <dgm:spPr/>
      <dgm:t>
        <a:bodyPr/>
        <a:lstStyle/>
        <a:p>
          <a:endParaRPr lang="es-CO"/>
        </a:p>
      </dgm:t>
    </dgm:pt>
    <dgm:pt modelId="{99CC843B-0473-408B-8630-A9E0C55E9D7B}">
      <dgm:prSet phldrT="[Texto]"/>
      <dgm:spPr/>
      <dgm:t>
        <a:bodyPr/>
        <a:lstStyle/>
        <a:p>
          <a:pPr algn="l"/>
          <a:endParaRPr lang="es-CO" dirty="0"/>
        </a:p>
      </dgm:t>
    </dgm:pt>
    <dgm:pt modelId="{5D4795E3-0D52-4191-BD97-E51368E9B8B1}" type="parTrans" cxnId="{AF5F1964-9E1E-4B3F-A8C4-251E57F4819B}">
      <dgm:prSet/>
      <dgm:spPr/>
      <dgm:t>
        <a:bodyPr/>
        <a:lstStyle/>
        <a:p>
          <a:endParaRPr lang="es-CO"/>
        </a:p>
      </dgm:t>
    </dgm:pt>
    <dgm:pt modelId="{7323C010-FF13-4711-BA88-D111A80A8E1E}" type="sibTrans" cxnId="{AF5F1964-9E1E-4B3F-A8C4-251E57F4819B}">
      <dgm:prSet/>
      <dgm:spPr/>
      <dgm:t>
        <a:bodyPr/>
        <a:lstStyle/>
        <a:p>
          <a:endParaRPr lang="es-CO"/>
        </a:p>
      </dgm:t>
    </dgm:pt>
    <dgm:pt modelId="{174FE68C-EEF0-47D4-B8CD-E8D9C267C84C}">
      <dgm:prSet phldrT="[Texto]"/>
      <dgm:spPr/>
      <dgm:t>
        <a:bodyPr/>
        <a:lstStyle/>
        <a:p>
          <a:pPr algn="l"/>
          <a:endParaRPr lang="es-CO" dirty="0"/>
        </a:p>
      </dgm:t>
    </dgm:pt>
    <dgm:pt modelId="{A4D6A95D-5320-406B-9811-2A3CAA2725DE}" type="parTrans" cxnId="{017D5921-1C54-455E-8086-EEE29F7E9D51}">
      <dgm:prSet/>
      <dgm:spPr/>
      <dgm:t>
        <a:bodyPr/>
        <a:lstStyle/>
        <a:p>
          <a:endParaRPr lang="es-CO"/>
        </a:p>
      </dgm:t>
    </dgm:pt>
    <dgm:pt modelId="{6AE3AB7B-CE4D-40E3-8B75-03E1BB858F3F}" type="sibTrans" cxnId="{017D5921-1C54-455E-8086-EEE29F7E9D51}">
      <dgm:prSet/>
      <dgm:spPr/>
      <dgm:t>
        <a:bodyPr/>
        <a:lstStyle/>
        <a:p>
          <a:endParaRPr lang="es-CO"/>
        </a:p>
      </dgm:t>
    </dgm:pt>
    <dgm:pt modelId="{0FA1A21C-F7BE-4B37-BCFE-FF334555D735}">
      <dgm:prSet phldrT="[Texto]"/>
      <dgm:spPr/>
      <dgm:t>
        <a:bodyPr/>
        <a:lstStyle/>
        <a:p>
          <a:pPr algn="l"/>
          <a:endParaRPr lang="es-CO" dirty="0"/>
        </a:p>
      </dgm:t>
    </dgm:pt>
    <dgm:pt modelId="{3AECE4D0-5018-48D7-BE08-F0D1BAFAC9A1}" type="parTrans" cxnId="{4AFE1617-07D3-4040-AAF0-86EF8E9FBA2D}">
      <dgm:prSet/>
      <dgm:spPr/>
      <dgm:t>
        <a:bodyPr/>
        <a:lstStyle/>
        <a:p>
          <a:endParaRPr lang="es-CO"/>
        </a:p>
      </dgm:t>
    </dgm:pt>
    <dgm:pt modelId="{F4F6CAF2-54C0-4D62-9965-1DF3BF28F687}" type="sibTrans" cxnId="{4AFE1617-07D3-4040-AAF0-86EF8E9FBA2D}">
      <dgm:prSet/>
      <dgm:spPr/>
      <dgm:t>
        <a:bodyPr/>
        <a:lstStyle/>
        <a:p>
          <a:endParaRPr lang="es-CO"/>
        </a:p>
      </dgm:t>
    </dgm:pt>
    <dgm:pt modelId="{34AE29E2-961B-4985-963B-D748878A81C7}">
      <dgm:prSet phldrT="[Texto]"/>
      <dgm:spPr/>
      <dgm:t>
        <a:bodyPr/>
        <a:lstStyle/>
        <a:p>
          <a:pPr algn="l"/>
          <a:endParaRPr lang="es-CO" dirty="0"/>
        </a:p>
      </dgm:t>
    </dgm:pt>
    <dgm:pt modelId="{3DE5581A-9FA7-46FD-8ADD-39B288056963}" type="parTrans" cxnId="{8D9C3307-F210-49CB-AF6B-F689A3EA771A}">
      <dgm:prSet/>
      <dgm:spPr/>
      <dgm:t>
        <a:bodyPr/>
        <a:lstStyle/>
        <a:p>
          <a:endParaRPr lang="es-CO"/>
        </a:p>
      </dgm:t>
    </dgm:pt>
    <dgm:pt modelId="{F76026B4-C274-4751-9C73-491EF96005CF}" type="sibTrans" cxnId="{8D9C3307-F210-49CB-AF6B-F689A3EA771A}">
      <dgm:prSet/>
      <dgm:spPr/>
      <dgm:t>
        <a:bodyPr/>
        <a:lstStyle/>
        <a:p>
          <a:endParaRPr lang="es-CO"/>
        </a:p>
      </dgm:t>
    </dgm:pt>
    <dgm:pt modelId="{0940E964-A032-46CA-AE44-507431E4C016}">
      <dgm:prSet/>
      <dgm:spPr/>
      <dgm:t>
        <a:bodyPr/>
        <a:lstStyle/>
        <a:p>
          <a:r>
            <a:rPr lang="es-CO" dirty="0"/>
            <a:t>Centro de desarrollo integral –CDI ciudadela Comfenalco – La Palma.</a:t>
          </a:r>
        </a:p>
      </dgm:t>
    </dgm:pt>
    <dgm:pt modelId="{83C4D7FA-2677-4160-BE96-BEB9D3DD6779}" type="parTrans" cxnId="{2CF130C4-9559-4208-9D05-F952D1647F6F}">
      <dgm:prSet/>
      <dgm:spPr/>
      <dgm:t>
        <a:bodyPr/>
        <a:lstStyle/>
        <a:p>
          <a:endParaRPr lang="es-CO"/>
        </a:p>
      </dgm:t>
    </dgm:pt>
    <dgm:pt modelId="{7A099198-A08E-4523-A465-EA112E386D5E}" type="sibTrans" cxnId="{2CF130C4-9559-4208-9D05-F952D1647F6F}">
      <dgm:prSet/>
      <dgm:spPr/>
      <dgm:t>
        <a:bodyPr/>
        <a:lstStyle/>
        <a:p>
          <a:endParaRPr lang="es-CO"/>
        </a:p>
      </dgm:t>
    </dgm:pt>
    <dgm:pt modelId="{2ABC30B8-0869-46F3-924F-F5CD6B895129}">
      <dgm:prSet/>
      <dgm:spPr/>
      <dgm:t>
        <a:bodyPr/>
        <a:lstStyle/>
        <a:p>
          <a:r>
            <a:rPr lang="es-CO"/>
            <a:t>Inpec</a:t>
          </a:r>
        </a:p>
      </dgm:t>
    </dgm:pt>
    <dgm:pt modelId="{6AE1E083-0865-49C5-9823-689BE9482403}" type="parTrans" cxnId="{50657AAF-481F-4878-AE5E-4B150DF4A175}">
      <dgm:prSet/>
      <dgm:spPr/>
      <dgm:t>
        <a:bodyPr/>
        <a:lstStyle/>
        <a:p>
          <a:endParaRPr lang="es-CO"/>
        </a:p>
      </dgm:t>
    </dgm:pt>
    <dgm:pt modelId="{51E0856E-682B-4BA5-B668-C002C24C836A}" type="sibTrans" cxnId="{50657AAF-481F-4878-AE5E-4B150DF4A175}">
      <dgm:prSet/>
      <dgm:spPr/>
      <dgm:t>
        <a:bodyPr/>
        <a:lstStyle/>
        <a:p>
          <a:endParaRPr lang="es-CO"/>
        </a:p>
      </dgm:t>
    </dgm:pt>
    <dgm:pt modelId="{278ED5AB-9172-4EA0-9270-773A7636A708}">
      <dgm:prSet/>
      <dgm:spPr/>
      <dgm:t>
        <a:bodyPr/>
        <a:lstStyle/>
        <a:p>
          <a:r>
            <a:rPr lang="es-CO" dirty="0"/>
            <a:t>Sueño Encantado</a:t>
          </a:r>
        </a:p>
      </dgm:t>
    </dgm:pt>
    <dgm:pt modelId="{76A29A13-5E3E-4379-BA97-1B853E9B5D9E}" type="parTrans" cxnId="{A31EDDDA-1D73-4F60-A85B-7FB3774CC071}">
      <dgm:prSet/>
      <dgm:spPr/>
      <dgm:t>
        <a:bodyPr/>
        <a:lstStyle/>
        <a:p>
          <a:endParaRPr lang="es-CO"/>
        </a:p>
      </dgm:t>
    </dgm:pt>
    <dgm:pt modelId="{271CD19F-2CA2-431E-BDF5-EA064163EBDA}" type="sibTrans" cxnId="{A31EDDDA-1D73-4F60-A85B-7FB3774CC071}">
      <dgm:prSet/>
      <dgm:spPr/>
      <dgm:t>
        <a:bodyPr/>
        <a:lstStyle/>
        <a:p>
          <a:endParaRPr lang="es-CO"/>
        </a:p>
      </dgm:t>
    </dgm:pt>
    <dgm:pt modelId="{A34DD657-3FEB-4807-96D9-A744A2D9FEFF}">
      <dgm:prSet/>
      <dgm:spPr/>
      <dgm:t>
        <a:bodyPr/>
        <a:lstStyle/>
        <a:p>
          <a:r>
            <a:rPr lang="es-CO" dirty="0"/>
            <a:t>Termina la operación del programa Hogares Comunitarios por parte de la Caja en convenio con el ICBF, debido a la disminución de la apropiación del 6% al 2.5%.</a:t>
          </a:r>
        </a:p>
      </dgm:t>
    </dgm:pt>
    <dgm:pt modelId="{301EB56E-E4D9-4D06-8D4A-AF702A397B3B}" type="parTrans" cxnId="{34891A07-5859-476D-A118-2C3171532DCE}">
      <dgm:prSet/>
      <dgm:spPr/>
      <dgm:t>
        <a:bodyPr/>
        <a:lstStyle/>
        <a:p>
          <a:endParaRPr lang="es-CO"/>
        </a:p>
      </dgm:t>
    </dgm:pt>
    <dgm:pt modelId="{40144276-2B7E-4F20-8EAE-C5AC698694E6}" type="sibTrans" cxnId="{34891A07-5859-476D-A118-2C3171532DCE}">
      <dgm:prSet/>
      <dgm:spPr/>
      <dgm:t>
        <a:bodyPr/>
        <a:lstStyle/>
        <a:p>
          <a:endParaRPr lang="es-CO"/>
        </a:p>
      </dgm:t>
    </dgm:pt>
    <dgm:pt modelId="{F4EAD8CA-0830-4F1C-9F59-A50E55386DDA}">
      <dgm:prSet phldrT="[Texto]"/>
      <dgm:spPr/>
      <dgm:t>
        <a:bodyPr/>
        <a:lstStyle/>
        <a:p>
          <a:r>
            <a:rPr lang="es-CO" dirty="0" smtClean="0"/>
            <a:t>Hogares Empresariales</a:t>
          </a:r>
          <a:endParaRPr lang="es-CO" dirty="0"/>
        </a:p>
      </dgm:t>
    </dgm:pt>
    <dgm:pt modelId="{D284A1A7-92AF-4A5F-84E8-7EC40C945FC6}" type="parTrans" cxnId="{E88AA2D5-A143-4BFB-9607-1A232A2D23DF}">
      <dgm:prSet/>
      <dgm:spPr/>
    </dgm:pt>
    <dgm:pt modelId="{53030309-741E-48EB-9809-A55B55259078}" type="sibTrans" cxnId="{E88AA2D5-A143-4BFB-9607-1A232A2D23DF}">
      <dgm:prSet/>
      <dgm:spPr/>
    </dgm:pt>
    <dgm:pt modelId="{8D0857FC-A457-4200-AA3F-AF1D8CA41BF4}">
      <dgm:prSet phldrT="[Texto]"/>
      <dgm:spPr/>
      <dgm:t>
        <a:bodyPr/>
        <a:lstStyle/>
        <a:p>
          <a:r>
            <a:rPr lang="es-CO" dirty="0" smtClean="0"/>
            <a:t>Jornadas Complementarias</a:t>
          </a:r>
          <a:endParaRPr lang="es-CO" dirty="0"/>
        </a:p>
      </dgm:t>
    </dgm:pt>
    <dgm:pt modelId="{8D0C158F-3AB5-445D-B5F3-116C93AD3FC9}" type="parTrans" cxnId="{94D88A66-7B62-4EFC-BA03-418457CFF7C1}">
      <dgm:prSet/>
      <dgm:spPr/>
    </dgm:pt>
    <dgm:pt modelId="{91258C02-3248-4387-8903-91F8DAE3F641}" type="sibTrans" cxnId="{94D88A66-7B62-4EFC-BA03-418457CFF7C1}">
      <dgm:prSet/>
      <dgm:spPr/>
    </dgm:pt>
    <dgm:pt modelId="{094E1ABE-DEF5-40CD-BA1A-6CB498385E36}" type="pres">
      <dgm:prSet presAssocID="{61CE52F7-3778-4397-AD4B-ED543B256FC3}" presName="Name0" presStyleCnt="0">
        <dgm:presLayoutVars>
          <dgm:dir/>
          <dgm:animLvl val="lvl"/>
          <dgm:resizeHandles val="exact"/>
        </dgm:presLayoutVars>
      </dgm:prSet>
      <dgm:spPr/>
      <dgm:t>
        <a:bodyPr/>
        <a:lstStyle/>
        <a:p>
          <a:endParaRPr lang="es-CO"/>
        </a:p>
      </dgm:t>
    </dgm:pt>
    <dgm:pt modelId="{3597A013-D9B5-452F-9928-762D224D21BE}" type="pres">
      <dgm:prSet presAssocID="{860BCA54-B3B0-4798-9727-4197B29EE663}" presName="composite" presStyleCnt="0"/>
      <dgm:spPr/>
    </dgm:pt>
    <dgm:pt modelId="{8A7E98BD-B890-4B2F-9F92-2854E3C423F5}" type="pres">
      <dgm:prSet presAssocID="{860BCA54-B3B0-4798-9727-4197B29EE663}" presName="parTx" presStyleLbl="alignNode1" presStyleIdx="0" presStyleCnt="4">
        <dgm:presLayoutVars>
          <dgm:chMax val="0"/>
          <dgm:chPref val="0"/>
          <dgm:bulletEnabled val="1"/>
        </dgm:presLayoutVars>
      </dgm:prSet>
      <dgm:spPr/>
      <dgm:t>
        <a:bodyPr/>
        <a:lstStyle/>
        <a:p>
          <a:endParaRPr lang="es-CO"/>
        </a:p>
      </dgm:t>
    </dgm:pt>
    <dgm:pt modelId="{7E28E194-6039-4496-8D0D-DF68AAC1D1F3}" type="pres">
      <dgm:prSet presAssocID="{860BCA54-B3B0-4798-9727-4197B29EE663}" presName="desTx" presStyleLbl="alignAccFollowNode1" presStyleIdx="0" presStyleCnt="4">
        <dgm:presLayoutVars>
          <dgm:bulletEnabled val="1"/>
        </dgm:presLayoutVars>
      </dgm:prSet>
      <dgm:spPr/>
      <dgm:t>
        <a:bodyPr/>
        <a:lstStyle/>
        <a:p>
          <a:endParaRPr lang="es-CO"/>
        </a:p>
      </dgm:t>
    </dgm:pt>
    <dgm:pt modelId="{ADBBB5B4-4934-4709-869E-471B699C8936}" type="pres">
      <dgm:prSet presAssocID="{818D5746-293D-4ECE-BA7B-3CA06052A746}" presName="space" presStyleCnt="0"/>
      <dgm:spPr/>
    </dgm:pt>
    <dgm:pt modelId="{B330BB78-72B9-4EBE-AC39-B56B1915F277}" type="pres">
      <dgm:prSet presAssocID="{C0F3786D-9BD0-49EC-AE50-D10A813715CD}" presName="composite" presStyleCnt="0"/>
      <dgm:spPr/>
    </dgm:pt>
    <dgm:pt modelId="{A9C508E6-B28B-4CED-8357-91A4C93535F0}" type="pres">
      <dgm:prSet presAssocID="{C0F3786D-9BD0-49EC-AE50-D10A813715CD}" presName="parTx" presStyleLbl="alignNode1" presStyleIdx="1" presStyleCnt="4">
        <dgm:presLayoutVars>
          <dgm:chMax val="0"/>
          <dgm:chPref val="0"/>
          <dgm:bulletEnabled val="1"/>
        </dgm:presLayoutVars>
      </dgm:prSet>
      <dgm:spPr/>
      <dgm:t>
        <a:bodyPr/>
        <a:lstStyle/>
        <a:p>
          <a:endParaRPr lang="es-CO"/>
        </a:p>
      </dgm:t>
    </dgm:pt>
    <dgm:pt modelId="{171B3B87-542A-48B5-9886-D4BE4DD675AE}" type="pres">
      <dgm:prSet presAssocID="{C0F3786D-9BD0-49EC-AE50-D10A813715CD}" presName="desTx" presStyleLbl="alignAccFollowNode1" presStyleIdx="1" presStyleCnt="4">
        <dgm:presLayoutVars>
          <dgm:bulletEnabled val="1"/>
        </dgm:presLayoutVars>
      </dgm:prSet>
      <dgm:spPr/>
      <dgm:t>
        <a:bodyPr/>
        <a:lstStyle/>
        <a:p>
          <a:endParaRPr lang="es-CO"/>
        </a:p>
      </dgm:t>
    </dgm:pt>
    <dgm:pt modelId="{3F08FCD9-CF86-4C1F-A734-AF8BF6C52E11}" type="pres">
      <dgm:prSet presAssocID="{DF4C709C-55C9-483B-9BBE-8E4E12E9F58D}" presName="space" presStyleCnt="0"/>
      <dgm:spPr/>
    </dgm:pt>
    <dgm:pt modelId="{4DBDA91E-D685-4037-9551-688AFB9E4231}" type="pres">
      <dgm:prSet presAssocID="{61923674-179C-44A9-8DE6-64328B397E3B}" presName="composite" presStyleCnt="0"/>
      <dgm:spPr/>
    </dgm:pt>
    <dgm:pt modelId="{EDB44214-DA87-4FFD-B607-0904C75D4A7C}" type="pres">
      <dgm:prSet presAssocID="{61923674-179C-44A9-8DE6-64328B397E3B}" presName="parTx" presStyleLbl="alignNode1" presStyleIdx="2" presStyleCnt="4">
        <dgm:presLayoutVars>
          <dgm:chMax val="0"/>
          <dgm:chPref val="0"/>
          <dgm:bulletEnabled val="1"/>
        </dgm:presLayoutVars>
      </dgm:prSet>
      <dgm:spPr/>
      <dgm:t>
        <a:bodyPr/>
        <a:lstStyle/>
        <a:p>
          <a:endParaRPr lang="es-CO"/>
        </a:p>
      </dgm:t>
    </dgm:pt>
    <dgm:pt modelId="{41C039CA-4005-4190-8520-CB0623832A82}" type="pres">
      <dgm:prSet presAssocID="{61923674-179C-44A9-8DE6-64328B397E3B}" presName="desTx" presStyleLbl="alignAccFollowNode1" presStyleIdx="2" presStyleCnt="4">
        <dgm:presLayoutVars>
          <dgm:bulletEnabled val="1"/>
        </dgm:presLayoutVars>
      </dgm:prSet>
      <dgm:spPr/>
      <dgm:t>
        <a:bodyPr/>
        <a:lstStyle/>
        <a:p>
          <a:endParaRPr lang="es-CO"/>
        </a:p>
      </dgm:t>
    </dgm:pt>
    <dgm:pt modelId="{5CEC3C49-C543-412C-B671-76AB8612DC30}" type="pres">
      <dgm:prSet presAssocID="{5D4A3E2D-E030-4511-994D-36A5718162D5}" presName="space" presStyleCnt="0"/>
      <dgm:spPr/>
    </dgm:pt>
    <dgm:pt modelId="{1335803C-961E-471A-983F-0917A69DF4DB}" type="pres">
      <dgm:prSet presAssocID="{11038ABD-53B0-46BB-B382-B795EAFC335F}" presName="composite" presStyleCnt="0"/>
      <dgm:spPr/>
    </dgm:pt>
    <dgm:pt modelId="{D778FC2E-170C-4F8F-923F-8F04DB8F5A05}" type="pres">
      <dgm:prSet presAssocID="{11038ABD-53B0-46BB-B382-B795EAFC335F}" presName="parTx" presStyleLbl="alignNode1" presStyleIdx="3" presStyleCnt="4">
        <dgm:presLayoutVars>
          <dgm:chMax val="0"/>
          <dgm:chPref val="0"/>
          <dgm:bulletEnabled val="1"/>
        </dgm:presLayoutVars>
      </dgm:prSet>
      <dgm:spPr/>
      <dgm:t>
        <a:bodyPr/>
        <a:lstStyle/>
        <a:p>
          <a:endParaRPr lang="es-CO"/>
        </a:p>
      </dgm:t>
    </dgm:pt>
    <dgm:pt modelId="{70ED382F-674D-46CD-B8F8-D2FD8ECFC8C1}" type="pres">
      <dgm:prSet presAssocID="{11038ABD-53B0-46BB-B382-B795EAFC335F}" presName="desTx" presStyleLbl="alignAccFollowNode1" presStyleIdx="3" presStyleCnt="4">
        <dgm:presLayoutVars>
          <dgm:bulletEnabled val="1"/>
        </dgm:presLayoutVars>
      </dgm:prSet>
      <dgm:spPr/>
      <dgm:t>
        <a:bodyPr/>
        <a:lstStyle/>
        <a:p>
          <a:endParaRPr lang="es-CO"/>
        </a:p>
      </dgm:t>
    </dgm:pt>
  </dgm:ptLst>
  <dgm:cxnLst>
    <dgm:cxn modelId="{38F7902B-0AF2-4B6D-ABAA-F4167B0CF9BE}" type="presOf" srcId="{860BCA54-B3B0-4798-9727-4197B29EE663}" destId="{8A7E98BD-B890-4B2F-9F92-2854E3C423F5}" srcOrd="0" destOrd="0" presId="urn:microsoft.com/office/officeart/2005/8/layout/hList1"/>
    <dgm:cxn modelId="{94D88A66-7B62-4EFC-BA03-418457CFF7C1}" srcId="{C0F3786D-9BD0-49EC-AE50-D10A813715CD}" destId="{8D0857FC-A457-4200-AA3F-AF1D8CA41BF4}" srcOrd="2" destOrd="0" parTransId="{8D0C158F-3AB5-445D-B5F3-116C93AD3FC9}" sibTransId="{91258C02-3248-4387-8903-91F8DAE3F641}"/>
    <dgm:cxn modelId="{D40142CC-B02A-4407-9F25-7700C2E34EA0}" srcId="{860BCA54-B3B0-4798-9727-4197B29EE663}" destId="{A85FFB74-1871-455C-963B-6694810A7990}" srcOrd="1" destOrd="0" parTransId="{04872FB2-57A6-4A72-AF54-4DCECBB8B353}" sibTransId="{21B95C6B-2BF4-46F7-8AA1-9075372E3D59}"/>
    <dgm:cxn modelId="{34891A07-5859-476D-A118-2C3171532DCE}" srcId="{61923674-179C-44A9-8DE6-64328B397E3B}" destId="{A34DD657-3FEB-4807-96D9-A744A2D9FEFF}" srcOrd="3" destOrd="0" parTransId="{301EB56E-E4D9-4D06-8D4A-AF702A397B3B}" sibTransId="{40144276-2B7E-4F20-8EAE-C5AC698694E6}"/>
    <dgm:cxn modelId="{55AE8272-D562-42FB-9BC5-55C65C41B5C6}" type="presOf" srcId="{7864768B-19A9-4ECB-BC1E-5EFCEE6C3B94}" destId="{70ED382F-674D-46CD-B8F8-D2FD8ECFC8C1}" srcOrd="0" destOrd="0" presId="urn:microsoft.com/office/officeart/2005/8/layout/hList1"/>
    <dgm:cxn modelId="{515E9461-D491-4FD8-B0BE-8AB03D81EEC0}" srcId="{11038ABD-53B0-46BB-B382-B795EAFC335F}" destId="{7864768B-19A9-4ECB-BC1E-5EFCEE6C3B94}" srcOrd="0" destOrd="0" parTransId="{D1A77045-F883-44DA-93A4-03758359B232}" sibTransId="{3B98829F-8734-4F15-9B99-2A0F5E87AF86}"/>
    <dgm:cxn modelId="{B93087E8-CE06-485E-8463-A4B09715765D}" type="presOf" srcId="{A85FFB74-1871-455C-963B-6694810A7990}" destId="{7E28E194-6039-4496-8D0D-DF68AAC1D1F3}" srcOrd="0" destOrd="1" presId="urn:microsoft.com/office/officeart/2005/8/layout/hList1"/>
    <dgm:cxn modelId="{560335C0-FC88-409E-94C3-654284061C8C}" type="presOf" srcId="{278ED5AB-9172-4EA0-9270-773A7636A708}" destId="{41C039CA-4005-4190-8520-CB0623832A82}" srcOrd="0" destOrd="2" presId="urn:microsoft.com/office/officeart/2005/8/layout/hList1"/>
    <dgm:cxn modelId="{2FA5ABA5-9C2A-49C5-B407-509F55B933A2}" srcId="{61CE52F7-3778-4397-AD4B-ED543B256FC3}" destId="{61923674-179C-44A9-8DE6-64328B397E3B}" srcOrd="2" destOrd="0" parTransId="{E48CD9C0-F7AF-4A12-851F-913558A12ADB}" sibTransId="{5D4A3E2D-E030-4511-994D-36A5718162D5}"/>
    <dgm:cxn modelId="{4BB1D0B5-A937-4C2D-88BD-1DF7BA59FFFB}" type="presOf" srcId="{F4EAD8CA-0830-4F1C-9F59-A50E55386DDA}" destId="{171B3B87-542A-48B5-9886-D4BE4DD675AE}" srcOrd="0" destOrd="1" presId="urn:microsoft.com/office/officeart/2005/8/layout/hList1"/>
    <dgm:cxn modelId="{A31EDDDA-1D73-4F60-A85B-7FB3774CC071}" srcId="{61923674-179C-44A9-8DE6-64328B397E3B}" destId="{278ED5AB-9172-4EA0-9270-773A7636A708}" srcOrd="2" destOrd="0" parTransId="{76A29A13-5E3E-4379-BA97-1B853E9B5D9E}" sibTransId="{271CD19F-2CA2-431E-BDF5-EA064163EBDA}"/>
    <dgm:cxn modelId="{357F2C04-861C-4B1C-AB96-CE08CB2793D0}" srcId="{61CE52F7-3778-4397-AD4B-ED543B256FC3}" destId="{C0F3786D-9BD0-49EC-AE50-D10A813715CD}" srcOrd="1" destOrd="0" parTransId="{80745631-51E4-4CA0-82A7-4D14603094F1}" sibTransId="{DF4C709C-55C9-483B-9BBE-8E4E12E9F58D}"/>
    <dgm:cxn modelId="{16818F19-9670-4956-AAB5-74314214AB06}" type="presOf" srcId="{8D0857FC-A457-4200-AA3F-AF1D8CA41BF4}" destId="{171B3B87-542A-48B5-9886-D4BE4DD675AE}" srcOrd="0" destOrd="2" presId="urn:microsoft.com/office/officeart/2005/8/layout/hList1"/>
    <dgm:cxn modelId="{017D5921-1C54-455E-8086-EEE29F7E9D51}" srcId="{860BCA54-B3B0-4798-9727-4197B29EE663}" destId="{174FE68C-EEF0-47D4-B8CD-E8D9C267C84C}" srcOrd="3" destOrd="0" parTransId="{A4D6A95D-5320-406B-9811-2A3CAA2725DE}" sibTransId="{6AE3AB7B-CE4D-40E3-8B75-03E1BB858F3F}"/>
    <dgm:cxn modelId="{E88AA2D5-A143-4BFB-9607-1A232A2D23DF}" srcId="{C0F3786D-9BD0-49EC-AE50-D10A813715CD}" destId="{F4EAD8CA-0830-4F1C-9F59-A50E55386DDA}" srcOrd="1" destOrd="0" parTransId="{D284A1A7-92AF-4A5F-84E8-7EC40C945FC6}" sibTransId="{53030309-741E-48EB-9809-A55B55259078}"/>
    <dgm:cxn modelId="{650BD06D-8992-460E-AD91-158A0F5C4FBA}" srcId="{61CE52F7-3778-4397-AD4B-ED543B256FC3}" destId="{11038ABD-53B0-46BB-B382-B795EAFC335F}" srcOrd="3" destOrd="0" parTransId="{66AEF83B-8849-4CA7-A662-5BD0E034E30E}" sibTransId="{5D488284-E329-4ED0-A910-A577FA18D332}"/>
    <dgm:cxn modelId="{AF5F1964-9E1E-4B3F-A8C4-251E57F4819B}" srcId="{860BCA54-B3B0-4798-9727-4197B29EE663}" destId="{99CC843B-0473-408B-8630-A9E0C55E9D7B}" srcOrd="2" destOrd="0" parTransId="{5D4795E3-0D52-4191-BD97-E51368E9B8B1}" sibTransId="{7323C010-FF13-4711-BA88-D111A80A8E1E}"/>
    <dgm:cxn modelId="{5D119956-FA71-42D8-9A17-B6554A15DAAB}" srcId="{61CE52F7-3778-4397-AD4B-ED543B256FC3}" destId="{860BCA54-B3B0-4798-9727-4197B29EE663}" srcOrd="0" destOrd="0" parTransId="{3AF0AF8F-FDF3-42C8-8968-2EA38767162F}" sibTransId="{818D5746-293D-4ECE-BA7B-3CA06052A746}"/>
    <dgm:cxn modelId="{94A72F9B-2625-4035-AF5F-A411292C3C02}" type="presOf" srcId="{11038ABD-53B0-46BB-B382-B795EAFC335F}" destId="{D778FC2E-170C-4F8F-923F-8F04DB8F5A05}" srcOrd="0" destOrd="0" presId="urn:microsoft.com/office/officeart/2005/8/layout/hList1"/>
    <dgm:cxn modelId="{9591FAA8-DB34-4864-969C-7C87114F49A5}" type="presOf" srcId="{C9D8F1D2-D2A9-4B68-8FF9-24B7577FFFC2}" destId="{7E28E194-6039-4496-8D0D-DF68AAC1D1F3}" srcOrd="0" destOrd="0" presId="urn:microsoft.com/office/officeart/2005/8/layout/hList1"/>
    <dgm:cxn modelId="{6717B6EA-E362-4AF5-A4E6-425FE76FCEF2}" srcId="{C0F3786D-9BD0-49EC-AE50-D10A813715CD}" destId="{6A708F7D-C48C-4AFC-AB98-67E62E647317}" srcOrd="0" destOrd="0" parTransId="{C290F22A-5DAF-4763-A4EA-75748F85A120}" sibTransId="{0B056749-25F4-4B83-A4C3-9B37AEAA02DB}"/>
    <dgm:cxn modelId="{E59C2A6E-85FA-4F54-A997-0A639CC63A1D}" type="presOf" srcId="{C0F3786D-9BD0-49EC-AE50-D10A813715CD}" destId="{A9C508E6-B28B-4CED-8357-91A4C93535F0}" srcOrd="0" destOrd="0" presId="urn:microsoft.com/office/officeart/2005/8/layout/hList1"/>
    <dgm:cxn modelId="{E48A4D8E-73B8-458C-86B3-429510F4B75A}" type="presOf" srcId="{A34DD657-3FEB-4807-96D9-A744A2D9FEFF}" destId="{41C039CA-4005-4190-8520-CB0623832A82}" srcOrd="0" destOrd="3" presId="urn:microsoft.com/office/officeart/2005/8/layout/hList1"/>
    <dgm:cxn modelId="{8D9C3307-F210-49CB-AF6B-F689A3EA771A}" srcId="{860BCA54-B3B0-4798-9727-4197B29EE663}" destId="{34AE29E2-961B-4985-963B-D748878A81C7}" srcOrd="5" destOrd="0" parTransId="{3DE5581A-9FA7-46FD-8ADD-39B288056963}" sibTransId="{F76026B4-C274-4751-9C73-491EF96005CF}"/>
    <dgm:cxn modelId="{D82DCBF6-63F7-4D30-911A-FCB4AABC202D}" type="presOf" srcId="{61CE52F7-3778-4397-AD4B-ED543B256FC3}" destId="{094E1ABE-DEF5-40CD-BA1A-6CB498385E36}" srcOrd="0" destOrd="0" presId="urn:microsoft.com/office/officeart/2005/8/layout/hList1"/>
    <dgm:cxn modelId="{672F8F04-CBAA-405B-97AE-2FF0198E9E39}" type="presOf" srcId="{174FE68C-EEF0-47D4-B8CD-E8D9C267C84C}" destId="{7E28E194-6039-4496-8D0D-DF68AAC1D1F3}" srcOrd="0" destOrd="3" presId="urn:microsoft.com/office/officeart/2005/8/layout/hList1"/>
    <dgm:cxn modelId="{99DF386A-7485-4815-9BE4-AA5746E0A006}" srcId="{860BCA54-B3B0-4798-9727-4197B29EE663}" destId="{C9D8F1D2-D2A9-4B68-8FF9-24B7577FFFC2}" srcOrd="0" destOrd="0" parTransId="{670882CA-0DF1-4D3D-9A2D-4A3FF70F1CD7}" sibTransId="{4C881F79-1B97-45C3-B5AA-873E60CFF4EA}"/>
    <dgm:cxn modelId="{89D7B62B-6D9B-4A8C-AAC1-B977F2F8890F}" type="presOf" srcId="{0940E964-A032-46CA-AE44-507431E4C016}" destId="{41C039CA-4005-4190-8520-CB0623832A82}" srcOrd="0" destOrd="0" presId="urn:microsoft.com/office/officeart/2005/8/layout/hList1"/>
    <dgm:cxn modelId="{4AFE1617-07D3-4040-AAF0-86EF8E9FBA2D}" srcId="{860BCA54-B3B0-4798-9727-4197B29EE663}" destId="{0FA1A21C-F7BE-4B37-BCFE-FF334555D735}" srcOrd="4" destOrd="0" parTransId="{3AECE4D0-5018-48D7-BE08-F0D1BAFAC9A1}" sibTransId="{F4F6CAF2-54C0-4D62-9965-1DF3BF28F687}"/>
    <dgm:cxn modelId="{44669D40-8DCA-4EFD-A80B-1A72DD51C788}" type="presOf" srcId="{6A708F7D-C48C-4AFC-AB98-67E62E647317}" destId="{171B3B87-542A-48B5-9886-D4BE4DD675AE}" srcOrd="0" destOrd="0" presId="urn:microsoft.com/office/officeart/2005/8/layout/hList1"/>
    <dgm:cxn modelId="{908765A7-520D-4D6D-AB1A-30FF46A87AFE}" type="presOf" srcId="{2ABC30B8-0869-46F3-924F-F5CD6B895129}" destId="{41C039CA-4005-4190-8520-CB0623832A82}" srcOrd="0" destOrd="1" presId="urn:microsoft.com/office/officeart/2005/8/layout/hList1"/>
    <dgm:cxn modelId="{B35618FA-82F8-486E-A7D5-556E432E303B}" type="presOf" srcId="{0FA1A21C-F7BE-4B37-BCFE-FF334555D735}" destId="{7E28E194-6039-4496-8D0D-DF68AAC1D1F3}" srcOrd="0" destOrd="4" presId="urn:microsoft.com/office/officeart/2005/8/layout/hList1"/>
    <dgm:cxn modelId="{2CF130C4-9559-4208-9D05-F952D1647F6F}" srcId="{61923674-179C-44A9-8DE6-64328B397E3B}" destId="{0940E964-A032-46CA-AE44-507431E4C016}" srcOrd="0" destOrd="0" parTransId="{83C4D7FA-2677-4160-BE96-BEB9D3DD6779}" sibTransId="{7A099198-A08E-4523-A465-EA112E386D5E}"/>
    <dgm:cxn modelId="{F32E877C-E2B7-441E-8076-1BA51735CC4A}" type="presOf" srcId="{99CC843B-0473-408B-8630-A9E0C55E9D7B}" destId="{7E28E194-6039-4496-8D0D-DF68AAC1D1F3}" srcOrd="0" destOrd="2" presId="urn:microsoft.com/office/officeart/2005/8/layout/hList1"/>
    <dgm:cxn modelId="{D501D2C3-045A-4063-A8CE-C8A5E4861579}" type="presOf" srcId="{34AE29E2-961B-4985-963B-D748878A81C7}" destId="{7E28E194-6039-4496-8D0D-DF68AAC1D1F3}" srcOrd="0" destOrd="5" presId="urn:microsoft.com/office/officeart/2005/8/layout/hList1"/>
    <dgm:cxn modelId="{50657AAF-481F-4878-AE5E-4B150DF4A175}" srcId="{61923674-179C-44A9-8DE6-64328B397E3B}" destId="{2ABC30B8-0869-46F3-924F-F5CD6B895129}" srcOrd="1" destOrd="0" parTransId="{6AE1E083-0865-49C5-9823-689BE9482403}" sibTransId="{51E0856E-682B-4BA5-B668-C002C24C836A}"/>
    <dgm:cxn modelId="{BB4B405B-5F0E-4304-B88F-2F3AC90DAF9A}" type="presOf" srcId="{61923674-179C-44A9-8DE6-64328B397E3B}" destId="{EDB44214-DA87-4FFD-B607-0904C75D4A7C}" srcOrd="0" destOrd="0" presId="urn:microsoft.com/office/officeart/2005/8/layout/hList1"/>
    <dgm:cxn modelId="{585F30FF-2090-4FE8-A952-E007ECB0BA73}" type="presParOf" srcId="{094E1ABE-DEF5-40CD-BA1A-6CB498385E36}" destId="{3597A013-D9B5-452F-9928-762D224D21BE}" srcOrd="0" destOrd="0" presId="urn:microsoft.com/office/officeart/2005/8/layout/hList1"/>
    <dgm:cxn modelId="{391F2490-A5F6-477E-B45E-1E7924A98A61}" type="presParOf" srcId="{3597A013-D9B5-452F-9928-762D224D21BE}" destId="{8A7E98BD-B890-4B2F-9F92-2854E3C423F5}" srcOrd="0" destOrd="0" presId="urn:microsoft.com/office/officeart/2005/8/layout/hList1"/>
    <dgm:cxn modelId="{86B2C760-EA27-4910-BE0A-31F2E96251A9}" type="presParOf" srcId="{3597A013-D9B5-452F-9928-762D224D21BE}" destId="{7E28E194-6039-4496-8D0D-DF68AAC1D1F3}" srcOrd="1" destOrd="0" presId="urn:microsoft.com/office/officeart/2005/8/layout/hList1"/>
    <dgm:cxn modelId="{975CE6B1-A03C-45A1-BCC4-673773D3C4C7}" type="presParOf" srcId="{094E1ABE-DEF5-40CD-BA1A-6CB498385E36}" destId="{ADBBB5B4-4934-4709-869E-471B699C8936}" srcOrd="1" destOrd="0" presId="urn:microsoft.com/office/officeart/2005/8/layout/hList1"/>
    <dgm:cxn modelId="{8CDA1F38-191A-493F-BFE4-970AC845EB8A}" type="presParOf" srcId="{094E1ABE-DEF5-40CD-BA1A-6CB498385E36}" destId="{B330BB78-72B9-4EBE-AC39-B56B1915F277}" srcOrd="2" destOrd="0" presId="urn:microsoft.com/office/officeart/2005/8/layout/hList1"/>
    <dgm:cxn modelId="{2D284657-03B0-410A-B50E-549D1BBF92CD}" type="presParOf" srcId="{B330BB78-72B9-4EBE-AC39-B56B1915F277}" destId="{A9C508E6-B28B-4CED-8357-91A4C93535F0}" srcOrd="0" destOrd="0" presId="urn:microsoft.com/office/officeart/2005/8/layout/hList1"/>
    <dgm:cxn modelId="{6EAE89BE-BA4D-4775-8CC7-A10A1EC79371}" type="presParOf" srcId="{B330BB78-72B9-4EBE-AC39-B56B1915F277}" destId="{171B3B87-542A-48B5-9886-D4BE4DD675AE}" srcOrd="1" destOrd="0" presId="urn:microsoft.com/office/officeart/2005/8/layout/hList1"/>
    <dgm:cxn modelId="{0DDF3DC8-A130-4AEF-9F2A-DADD7882441E}" type="presParOf" srcId="{094E1ABE-DEF5-40CD-BA1A-6CB498385E36}" destId="{3F08FCD9-CF86-4C1F-A734-AF8BF6C52E11}" srcOrd="3" destOrd="0" presId="urn:microsoft.com/office/officeart/2005/8/layout/hList1"/>
    <dgm:cxn modelId="{F72C0C3E-6C57-478B-99CC-2CD238958F18}" type="presParOf" srcId="{094E1ABE-DEF5-40CD-BA1A-6CB498385E36}" destId="{4DBDA91E-D685-4037-9551-688AFB9E4231}" srcOrd="4" destOrd="0" presId="urn:microsoft.com/office/officeart/2005/8/layout/hList1"/>
    <dgm:cxn modelId="{6B0C915E-F403-45C3-9A01-1A53F95958B8}" type="presParOf" srcId="{4DBDA91E-D685-4037-9551-688AFB9E4231}" destId="{EDB44214-DA87-4FFD-B607-0904C75D4A7C}" srcOrd="0" destOrd="0" presId="urn:microsoft.com/office/officeart/2005/8/layout/hList1"/>
    <dgm:cxn modelId="{8AACE265-5ECE-48AC-BF71-01340CA1B956}" type="presParOf" srcId="{4DBDA91E-D685-4037-9551-688AFB9E4231}" destId="{41C039CA-4005-4190-8520-CB0623832A82}" srcOrd="1" destOrd="0" presId="urn:microsoft.com/office/officeart/2005/8/layout/hList1"/>
    <dgm:cxn modelId="{82CB54A7-BD9D-4708-8173-D1508289DE76}" type="presParOf" srcId="{094E1ABE-DEF5-40CD-BA1A-6CB498385E36}" destId="{5CEC3C49-C543-412C-B671-76AB8612DC30}" srcOrd="5" destOrd="0" presId="urn:microsoft.com/office/officeart/2005/8/layout/hList1"/>
    <dgm:cxn modelId="{1EBBA34D-0C54-4FD4-AE5D-50792D823711}" type="presParOf" srcId="{094E1ABE-DEF5-40CD-BA1A-6CB498385E36}" destId="{1335803C-961E-471A-983F-0917A69DF4DB}" srcOrd="6" destOrd="0" presId="urn:microsoft.com/office/officeart/2005/8/layout/hList1"/>
    <dgm:cxn modelId="{E4674BBF-A8C4-4B8B-BD5E-370E0763F951}" type="presParOf" srcId="{1335803C-961E-471A-983F-0917A69DF4DB}" destId="{D778FC2E-170C-4F8F-923F-8F04DB8F5A05}" srcOrd="0" destOrd="0" presId="urn:microsoft.com/office/officeart/2005/8/layout/hList1"/>
    <dgm:cxn modelId="{F51523F6-52F2-41FA-8212-1EE7E2316BD1}" type="presParOf" srcId="{1335803C-961E-471A-983F-0917A69DF4DB}" destId="{70ED382F-674D-46CD-B8F8-D2FD8ECFC8C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16C992-2622-47A0-B244-EBA610F4AD3F}">
      <dsp:nvSpPr>
        <dsp:cNvPr id="0" name=""/>
        <dsp:cNvSpPr/>
      </dsp:nvSpPr>
      <dsp:spPr>
        <a:xfrm>
          <a:off x="29" y="179350"/>
          <a:ext cx="2848570" cy="576000"/>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s-CO" sz="2400" b="1" kern="1200" dirty="0"/>
            <a:t>2015</a:t>
          </a:r>
        </a:p>
      </dsp:txBody>
      <dsp:txXfrm>
        <a:off x="29" y="179350"/>
        <a:ext cx="2848570" cy="576000"/>
      </dsp:txXfrm>
    </dsp:sp>
    <dsp:sp modelId="{A7AA869E-AAF7-4C5F-9603-9306C858C67E}">
      <dsp:nvSpPr>
        <dsp:cNvPr id="0" name=""/>
        <dsp:cNvSpPr/>
      </dsp:nvSpPr>
      <dsp:spPr>
        <a:xfrm>
          <a:off x="29" y="755350"/>
          <a:ext cx="2848570" cy="3129299"/>
        </a:xfrm>
        <a:prstGeom prst="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es-CO" sz="2000" kern="1200" dirty="0"/>
        </a:p>
        <a:p>
          <a:pPr marL="228600" lvl="1" indent="-228600" algn="l" defTabSz="889000">
            <a:lnSpc>
              <a:spcPct val="90000"/>
            </a:lnSpc>
            <a:spcBef>
              <a:spcPct val="0"/>
            </a:spcBef>
            <a:spcAft>
              <a:spcPct val="15000"/>
            </a:spcAft>
            <a:buChar char="••"/>
          </a:pPr>
          <a:r>
            <a:rPr lang="es-CO" sz="2000" kern="1200" dirty="0"/>
            <a:t>Dentro de la modalidad de JORNADA ESCOLAR se da inicio al programa ABRAZA LA VIDA, dirigido a las Instituciones Educativas.</a:t>
          </a:r>
        </a:p>
      </dsp:txBody>
      <dsp:txXfrm>
        <a:off x="29" y="755350"/>
        <a:ext cx="2848570" cy="3129299"/>
      </dsp:txXfrm>
    </dsp:sp>
    <dsp:sp modelId="{1B07C717-302F-45B0-8781-285DE317276A}">
      <dsp:nvSpPr>
        <dsp:cNvPr id="0" name=""/>
        <dsp:cNvSpPr/>
      </dsp:nvSpPr>
      <dsp:spPr>
        <a:xfrm>
          <a:off x="3247399" y="179350"/>
          <a:ext cx="2848570" cy="576000"/>
        </a:xfrm>
        <a:prstGeom prst="rect">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w="9525" cap="flat" cmpd="sng" algn="ctr">
          <a:solidFill>
            <a:schemeClr val="accent5">
              <a:hueOff val="-9933876"/>
              <a:satOff val="39811"/>
              <a:lumOff val="8628"/>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s-CO" sz="2000" b="1" kern="1200" dirty="0"/>
            <a:t>2014 - 2017</a:t>
          </a:r>
        </a:p>
      </dsp:txBody>
      <dsp:txXfrm>
        <a:off x="3247399" y="179350"/>
        <a:ext cx="2848570" cy="576000"/>
      </dsp:txXfrm>
    </dsp:sp>
    <dsp:sp modelId="{3E2FAB8A-02CC-403C-9E61-87539B8C3BA4}">
      <dsp:nvSpPr>
        <dsp:cNvPr id="0" name=""/>
        <dsp:cNvSpPr/>
      </dsp:nvSpPr>
      <dsp:spPr>
        <a:xfrm>
          <a:off x="3247399" y="755350"/>
          <a:ext cx="2848570" cy="3129299"/>
        </a:xfrm>
        <a:prstGeom prst="rect">
          <a:avLst/>
        </a:prstGeom>
        <a:solidFill>
          <a:schemeClr val="accent5">
            <a:tint val="40000"/>
            <a:alpha val="90000"/>
            <a:hueOff val="-10740482"/>
            <a:satOff val="48253"/>
            <a:lumOff val="3317"/>
            <a:alphaOff val="0"/>
          </a:schemeClr>
        </a:solidFill>
        <a:ln w="9525" cap="flat" cmpd="sng" algn="ctr">
          <a:solidFill>
            <a:schemeClr val="accent5">
              <a:tint val="40000"/>
              <a:alpha val="90000"/>
              <a:hueOff val="-10740482"/>
              <a:satOff val="48253"/>
              <a:lumOff val="331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s-CO" sz="2000" kern="1200" dirty="0"/>
            <a:t>Cualificación- atención integral</a:t>
          </a:r>
        </a:p>
        <a:p>
          <a:pPr marL="228600" lvl="1" indent="-228600" algn="l" defTabSz="889000">
            <a:lnSpc>
              <a:spcPct val="90000"/>
            </a:lnSpc>
            <a:spcBef>
              <a:spcPct val="0"/>
            </a:spcBef>
            <a:spcAft>
              <a:spcPct val="15000"/>
            </a:spcAft>
            <a:buChar char="••"/>
          </a:pPr>
          <a:r>
            <a:rPr lang="es-CO" sz="2000" kern="1200" dirty="0"/>
            <a:t>Jornadas divertidas, </a:t>
          </a:r>
          <a:r>
            <a:rPr lang="es-CO" sz="2000" kern="1200" dirty="0" err="1"/>
            <a:t>bibliojornadas</a:t>
          </a:r>
          <a:r>
            <a:rPr lang="es-CO" sz="2000" kern="1200" dirty="0"/>
            <a:t>, Abraza la Vida- jornada escolar complementaria</a:t>
          </a:r>
        </a:p>
      </dsp:txBody>
      <dsp:txXfrm>
        <a:off x="3247399" y="755350"/>
        <a:ext cx="2848570" cy="312929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D9DAB0-D5E1-4924-A728-991E9625CACC}">
      <dsp:nvSpPr>
        <dsp:cNvPr id="0" name=""/>
        <dsp:cNvSpPr/>
      </dsp:nvSpPr>
      <dsp:spPr>
        <a:xfrm rot="5400000">
          <a:off x="4937794" y="-1891732"/>
          <a:ext cx="1103002" cy="5166396"/>
        </a:xfrm>
        <a:prstGeom prst="round2Same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9530" tIns="24765" rIns="49530" bIns="24765" numCol="1" spcCol="1270" anchor="ctr" anchorCtr="0">
          <a:noAutofit/>
        </a:bodyPr>
        <a:lstStyle/>
        <a:p>
          <a:pPr marL="114300" lvl="1" indent="-114300" algn="just" defTabSz="577850">
            <a:lnSpc>
              <a:spcPct val="90000"/>
            </a:lnSpc>
            <a:spcBef>
              <a:spcPct val="0"/>
            </a:spcBef>
            <a:spcAft>
              <a:spcPct val="15000"/>
            </a:spcAft>
            <a:buChar char="••"/>
          </a:pPr>
          <a:r>
            <a:rPr lang="es-CO" sz="1300" b="0" i="0" kern="1200" dirty="0"/>
            <a:t>El programa de atención a la primera infancia CUALIFICACIÓN de Comfenalco Tolima, es un programa que trabaja en pro de una mejor calidad de vida de los niños y niñas que asisten a los HCB, para lo cual se suscribe convenio con ICBF.</a:t>
          </a:r>
          <a:endParaRPr lang="es-CO" sz="1300" kern="1200" dirty="0"/>
        </a:p>
      </dsp:txBody>
      <dsp:txXfrm rot="-5400000">
        <a:off x="2906097" y="193809"/>
        <a:ext cx="5112552" cy="995314"/>
      </dsp:txXfrm>
    </dsp:sp>
    <dsp:sp modelId="{7527B4A3-F150-489A-9772-E0B7714CCE56}">
      <dsp:nvSpPr>
        <dsp:cNvPr id="0" name=""/>
        <dsp:cNvSpPr/>
      </dsp:nvSpPr>
      <dsp:spPr>
        <a:xfrm>
          <a:off x="0" y="2089"/>
          <a:ext cx="2906097" cy="1378753"/>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es-CO" sz="2300" b="1" kern="1200" dirty="0"/>
            <a:t>Programa Cualificación</a:t>
          </a:r>
          <a:endParaRPr lang="es-CO" sz="2300" kern="1200" dirty="0"/>
        </a:p>
      </dsp:txBody>
      <dsp:txXfrm>
        <a:off x="67305" y="69394"/>
        <a:ext cx="2771487" cy="1244143"/>
      </dsp:txXfrm>
    </dsp:sp>
    <dsp:sp modelId="{DE8BDA2D-7162-470E-B568-162AC2A30FDD}">
      <dsp:nvSpPr>
        <dsp:cNvPr id="0" name=""/>
        <dsp:cNvSpPr/>
      </dsp:nvSpPr>
      <dsp:spPr>
        <a:xfrm rot="5400000">
          <a:off x="4937794" y="-444041"/>
          <a:ext cx="1103002" cy="5166396"/>
        </a:xfrm>
        <a:prstGeom prst="round2SameRect">
          <a:avLst/>
        </a:prstGeom>
        <a:solidFill>
          <a:schemeClr val="accent5">
            <a:tint val="40000"/>
            <a:alpha val="90000"/>
            <a:hueOff val="-5370241"/>
            <a:satOff val="24126"/>
            <a:lumOff val="1658"/>
            <a:alphaOff val="0"/>
          </a:schemeClr>
        </a:solidFill>
        <a:ln w="9525" cap="flat" cmpd="sng" algn="ctr">
          <a:solidFill>
            <a:schemeClr val="accent5">
              <a:tint val="40000"/>
              <a:alpha val="90000"/>
              <a:hueOff val="-5370241"/>
              <a:satOff val="24126"/>
              <a:lumOff val="1658"/>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9530" tIns="24765" rIns="49530" bIns="24765" numCol="1" spcCol="1270" anchor="ctr" anchorCtr="0">
          <a:noAutofit/>
        </a:bodyPr>
        <a:lstStyle/>
        <a:p>
          <a:pPr marL="114300" lvl="1" indent="-114300" algn="l" defTabSz="622300">
            <a:lnSpc>
              <a:spcPct val="90000"/>
            </a:lnSpc>
            <a:spcBef>
              <a:spcPct val="0"/>
            </a:spcBef>
            <a:spcAft>
              <a:spcPct val="15000"/>
            </a:spcAft>
            <a:buChar char="••"/>
          </a:pPr>
          <a:r>
            <a:rPr kumimoji="0" lang="es-CO" sz="1400" b="0" i="0" u="none" strike="noStrike" kern="1200" cap="none" normalizeH="0" baseline="0" dirty="0">
              <a:ln>
                <a:noFill/>
              </a:ln>
              <a:solidFill>
                <a:schemeClr val="tx1"/>
              </a:solidFill>
              <a:effectLst/>
              <a:ea typeface="Calibri" pitchFamily="34" charset="0"/>
              <a:cs typeface="Arial" pitchFamily="34" charset="0"/>
            </a:rPr>
            <a:t>El desarrollo de los programas de Atención Integral a la Niñez se articulan integralmente con los objetivos que rigen el marco de la Política Pública de Primera Infancia.</a:t>
          </a:r>
          <a:endParaRPr lang="es-CO" sz="1400" kern="1200" dirty="0"/>
        </a:p>
      </dsp:txBody>
      <dsp:txXfrm rot="-5400000">
        <a:off x="2906097" y="1641500"/>
        <a:ext cx="5112552" cy="995314"/>
      </dsp:txXfrm>
    </dsp:sp>
    <dsp:sp modelId="{C6978FE6-2362-45B1-9F3A-6493E43BB9CB}">
      <dsp:nvSpPr>
        <dsp:cNvPr id="0" name=""/>
        <dsp:cNvSpPr/>
      </dsp:nvSpPr>
      <dsp:spPr>
        <a:xfrm>
          <a:off x="0" y="1449780"/>
          <a:ext cx="2906097" cy="1378753"/>
        </a:xfrm>
        <a:prstGeom prst="roundRect">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es-CO" sz="2300" b="1" kern="1200" dirty="0"/>
            <a:t>Atención Integral</a:t>
          </a:r>
          <a:endParaRPr lang="es-CO" sz="2300" kern="1200" dirty="0"/>
        </a:p>
      </dsp:txBody>
      <dsp:txXfrm>
        <a:off x="67305" y="1517085"/>
        <a:ext cx="2771487" cy="1244143"/>
      </dsp:txXfrm>
    </dsp:sp>
    <dsp:sp modelId="{B614467D-37B9-48B2-98A1-2D29C618442C}">
      <dsp:nvSpPr>
        <dsp:cNvPr id="0" name=""/>
        <dsp:cNvSpPr/>
      </dsp:nvSpPr>
      <dsp:spPr>
        <a:xfrm rot="5400000">
          <a:off x="4937794" y="1003650"/>
          <a:ext cx="1103002" cy="5166396"/>
        </a:xfrm>
        <a:prstGeom prst="round2SameRect">
          <a:avLst/>
        </a:prstGeom>
        <a:solidFill>
          <a:schemeClr val="accent5">
            <a:tint val="40000"/>
            <a:alpha val="90000"/>
            <a:hueOff val="-10740482"/>
            <a:satOff val="48253"/>
            <a:lumOff val="3317"/>
            <a:alphaOff val="0"/>
          </a:schemeClr>
        </a:solidFill>
        <a:ln w="9525" cap="flat" cmpd="sng" algn="ctr">
          <a:solidFill>
            <a:schemeClr val="accent5">
              <a:tint val="40000"/>
              <a:alpha val="90000"/>
              <a:hueOff val="-10740482"/>
              <a:satOff val="48253"/>
              <a:lumOff val="3317"/>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9530" tIns="24765" rIns="49530" bIns="24765" numCol="1" spcCol="1270" anchor="ctr" anchorCtr="0">
          <a:noAutofit/>
        </a:bodyPr>
        <a:lstStyle/>
        <a:p>
          <a:pPr marL="114300" lvl="1" indent="-114300" algn="just" defTabSz="577850">
            <a:lnSpc>
              <a:spcPct val="90000"/>
            </a:lnSpc>
            <a:spcBef>
              <a:spcPct val="0"/>
            </a:spcBef>
            <a:spcAft>
              <a:spcPct val="15000"/>
            </a:spcAft>
            <a:buChar char="••"/>
          </a:pPr>
          <a:r>
            <a:rPr lang="es-CO" sz="1300" kern="1200" dirty="0"/>
            <a:t>Comfenalco del Tolima con el fin de coadyuvar en solucionar la problemática existente en la población vulnerable y focalizada de acuerdo con los convenios suscritos, ejecuta los programas para desarrollar competencias de diversa índole en estudiantes y docentes.</a:t>
          </a:r>
        </a:p>
      </dsp:txBody>
      <dsp:txXfrm rot="-5400000">
        <a:off x="2906097" y="3089191"/>
        <a:ext cx="5112552" cy="995314"/>
      </dsp:txXfrm>
    </dsp:sp>
    <dsp:sp modelId="{F0303CE6-2072-4BB9-8898-D94103D648A5}">
      <dsp:nvSpPr>
        <dsp:cNvPr id="0" name=""/>
        <dsp:cNvSpPr/>
      </dsp:nvSpPr>
      <dsp:spPr>
        <a:xfrm>
          <a:off x="0" y="2897471"/>
          <a:ext cx="2906097" cy="1378753"/>
        </a:xfrm>
        <a:prstGeom prst="roundRect">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es-CO" sz="2300" b="1" kern="1200" dirty="0"/>
            <a:t>Jornada Escolar Complementaria</a:t>
          </a:r>
          <a:endParaRPr lang="es-CO" sz="2300" kern="1200" dirty="0"/>
        </a:p>
      </dsp:txBody>
      <dsp:txXfrm>
        <a:off x="67305" y="2964776"/>
        <a:ext cx="2771487" cy="12441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7E98BD-B890-4B2F-9F92-2854E3C423F5}">
      <dsp:nvSpPr>
        <dsp:cNvPr id="0" name=""/>
        <dsp:cNvSpPr/>
      </dsp:nvSpPr>
      <dsp:spPr>
        <a:xfrm>
          <a:off x="3061" y="173252"/>
          <a:ext cx="1841133" cy="536655"/>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s-CO" sz="2400" b="1" kern="1200" dirty="0"/>
            <a:t>1999</a:t>
          </a:r>
        </a:p>
      </dsp:txBody>
      <dsp:txXfrm>
        <a:off x="3061" y="173252"/>
        <a:ext cx="1841133" cy="536655"/>
      </dsp:txXfrm>
    </dsp:sp>
    <dsp:sp modelId="{7E28E194-6039-4496-8D0D-DF68AAC1D1F3}">
      <dsp:nvSpPr>
        <dsp:cNvPr id="0" name=""/>
        <dsp:cNvSpPr/>
      </dsp:nvSpPr>
      <dsp:spPr>
        <a:xfrm>
          <a:off x="3061" y="709907"/>
          <a:ext cx="1841133" cy="4117500"/>
        </a:xfrm>
        <a:prstGeom prst="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s-CO" sz="1500" kern="1200" dirty="0"/>
            <a:t>Hogares empresariales Ibagué y Espinal.</a:t>
          </a:r>
        </a:p>
        <a:p>
          <a:pPr marL="114300" lvl="1" indent="-114300" algn="l" defTabSz="666750">
            <a:lnSpc>
              <a:spcPct val="90000"/>
            </a:lnSpc>
            <a:spcBef>
              <a:spcPct val="0"/>
            </a:spcBef>
            <a:spcAft>
              <a:spcPct val="15000"/>
            </a:spcAft>
            <a:buChar char="••"/>
          </a:pPr>
          <a:r>
            <a:rPr lang="es-CO" sz="1500" kern="1200" dirty="0"/>
            <a:t>Hogares comunitarios Ibagué y Venadillo</a:t>
          </a:r>
        </a:p>
        <a:p>
          <a:pPr marL="114300" lvl="1" indent="-114300" algn="l" defTabSz="666750">
            <a:lnSpc>
              <a:spcPct val="90000"/>
            </a:lnSpc>
            <a:spcBef>
              <a:spcPct val="0"/>
            </a:spcBef>
            <a:spcAft>
              <a:spcPct val="15000"/>
            </a:spcAft>
            <a:buChar char="••"/>
          </a:pPr>
          <a:r>
            <a:rPr lang="es-CO" sz="1500" kern="1200" dirty="0"/>
            <a:t>Angelitos del buen trato</a:t>
          </a:r>
        </a:p>
        <a:p>
          <a:pPr marL="114300" lvl="1" indent="-114300" algn="l" defTabSz="666750">
            <a:lnSpc>
              <a:spcPct val="90000"/>
            </a:lnSpc>
            <a:spcBef>
              <a:spcPct val="0"/>
            </a:spcBef>
            <a:spcAft>
              <a:spcPct val="15000"/>
            </a:spcAft>
            <a:buChar char="••"/>
          </a:pPr>
          <a:r>
            <a:rPr lang="es-CO" sz="1500" kern="1200" dirty="0"/>
            <a:t>Jornada escolar – Coello Cócora</a:t>
          </a:r>
        </a:p>
        <a:p>
          <a:pPr marL="114300" lvl="1" indent="-114300" algn="l" defTabSz="666750">
            <a:lnSpc>
              <a:spcPct val="90000"/>
            </a:lnSpc>
            <a:spcBef>
              <a:spcPct val="0"/>
            </a:spcBef>
            <a:spcAft>
              <a:spcPct val="15000"/>
            </a:spcAft>
            <a:buChar char="••"/>
          </a:pPr>
          <a:endParaRPr lang="es-CO" sz="1500" kern="1200" dirty="0"/>
        </a:p>
        <a:p>
          <a:pPr marL="114300" lvl="1" indent="-114300" algn="l" defTabSz="666750">
            <a:lnSpc>
              <a:spcPct val="90000"/>
            </a:lnSpc>
            <a:spcBef>
              <a:spcPct val="0"/>
            </a:spcBef>
            <a:spcAft>
              <a:spcPct val="15000"/>
            </a:spcAft>
            <a:buChar char="••"/>
          </a:pPr>
          <a:endParaRPr lang="es-CO" sz="1500" kern="1200" dirty="0"/>
        </a:p>
        <a:p>
          <a:pPr marL="114300" lvl="1" indent="-114300" algn="l" defTabSz="666750">
            <a:lnSpc>
              <a:spcPct val="90000"/>
            </a:lnSpc>
            <a:spcBef>
              <a:spcPct val="0"/>
            </a:spcBef>
            <a:spcAft>
              <a:spcPct val="15000"/>
            </a:spcAft>
            <a:buChar char="••"/>
          </a:pPr>
          <a:endParaRPr lang="es-CO" sz="1500" kern="1200" dirty="0"/>
        </a:p>
        <a:p>
          <a:pPr marL="114300" lvl="1" indent="-114300" algn="l" defTabSz="666750">
            <a:lnSpc>
              <a:spcPct val="90000"/>
            </a:lnSpc>
            <a:spcBef>
              <a:spcPct val="0"/>
            </a:spcBef>
            <a:spcAft>
              <a:spcPct val="15000"/>
            </a:spcAft>
            <a:buChar char="••"/>
          </a:pPr>
          <a:endParaRPr lang="es-CO" sz="1500" kern="1200" dirty="0"/>
        </a:p>
        <a:p>
          <a:pPr marL="114300" lvl="1" indent="-114300" algn="l" defTabSz="666750">
            <a:lnSpc>
              <a:spcPct val="90000"/>
            </a:lnSpc>
            <a:spcBef>
              <a:spcPct val="0"/>
            </a:spcBef>
            <a:spcAft>
              <a:spcPct val="15000"/>
            </a:spcAft>
            <a:buChar char="••"/>
          </a:pPr>
          <a:endParaRPr lang="es-CO" sz="1500" kern="1200" dirty="0"/>
        </a:p>
      </dsp:txBody>
      <dsp:txXfrm>
        <a:off x="3061" y="709907"/>
        <a:ext cx="1841133" cy="4117500"/>
      </dsp:txXfrm>
    </dsp:sp>
    <dsp:sp modelId="{A9C508E6-B28B-4CED-8357-91A4C93535F0}">
      <dsp:nvSpPr>
        <dsp:cNvPr id="0" name=""/>
        <dsp:cNvSpPr/>
      </dsp:nvSpPr>
      <dsp:spPr>
        <a:xfrm>
          <a:off x="2101953" y="173252"/>
          <a:ext cx="1841133" cy="536655"/>
        </a:xfrm>
        <a:prstGeom prst="rect">
          <a:avLst/>
        </a:prstGeom>
        <a:gradFill rotWithShape="0">
          <a:gsLst>
            <a:gs pos="0">
              <a:schemeClr val="accent5">
                <a:hueOff val="-3311292"/>
                <a:satOff val="13270"/>
                <a:lumOff val="2876"/>
                <a:alphaOff val="0"/>
                <a:shade val="51000"/>
                <a:satMod val="130000"/>
              </a:schemeClr>
            </a:gs>
            <a:gs pos="80000">
              <a:schemeClr val="accent5">
                <a:hueOff val="-3311292"/>
                <a:satOff val="13270"/>
                <a:lumOff val="2876"/>
                <a:alphaOff val="0"/>
                <a:shade val="93000"/>
                <a:satMod val="130000"/>
              </a:schemeClr>
            </a:gs>
            <a:gs pos="100000">
              <a:schemeClr val="accent5">
                <a:hueOff val="-3311292"/>
                <a:satOff val="13270"/>
                <a:lumOff val="2876"/>
                <a:alphaOff val="0"/>
                <a:shade val="94000"/>
                <a:satMod val="135000"/>
              </a:schemeClr>
            </a:gs>
          </a:gsLst>
          <a:lin ang="16200000" scaled="0"/>
        </a:gradFill>
        <a:ln w="9525" cap="flat" cmpd="sng" algn="ctr">
          <a:solidFill>
            <a:schemeClr val="accent5">
              <a:hueOff val="-3311292"/>
              <a:satOff val="13270"/>
              <a:lumOff val="2876"/>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s-CO" sz="2400" b="1" kern="1200" dirty="0"/>
            <a:t>2000</a:t>
          </a:r>
        </a:p>
      </dsp:txBody>
      <dsp:txXfrm>
        <a:off x="2101953" y="173252"/>
        <a:ext cx="1841133" cy="536655"/>
      </dsp:txXfrm>
    </dsp:sp>
    <dsp:sp modelId="{171B3B87-542A-48B5-9886-D4BE4DD675AE}">
      <dsp:nvSpPr>
        <dsp:cNvPr id="0" name=""/>
        <dsp:cNvSpPr/>
      </dsp:nvSpPr>
      <dsp:spPr>
        <a:xfrm>
          <a:off x="2101953" y="709907"/>
          <a:ext cx="1841133" cy="4117500"/>
        </a:xfrm>
        <a:prstGeom prst="rect">
          <a:avLst/>
        </a:prstGeom>
        <a:solidFill>
          <a:schemeClr val="accent5">
            <a:tint val="40000"/>
            <a:alpha val="90000"/>
            <a:hueOff val="-3580161"/>
            <a:satOff val="16084"/>
            <a:lumOff val="1106"/>
            <a:alphaOff val="0"/>
          </a:schemeClr>
        </a:solidFill>
        <a:ln w="9525" cap="flat" cmpd="sng" algn="ctr">
          <a:solidFill>
            <a:schemeClr val="accent5">
              <a:tint val="40000"/>
              <a:alpha val="90000"/>
              <a:hueOff val="-3580161"/>
              <a:satOff val="16084"/>
              <a:lumOff val="110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s-CO" sz="1500" kern="1200" dirty="0"/>
            <a:t>Hogar comunitario </a:t>
          </a:r>
          <a:r>
            <a:rPr lang="es-CO" sz="1500" kern="1200" dirty="0" err="1"/>
            <a:t>Playarrica</a:t>
          </a:r>
          <a:r>
            <a:rPr lang="es-CO" sz="1500" kern="1200" dirty="0"/>
            <a:t>.</a:t>
          </a:r>
        </a:p>
        <a:p>
          <a:pPr marL="114300" lvl="1" indent="-114300" algn="l" defTabSz="666750">
            <a:lnSpc>
              <a:spcPct val="90000"/>
            </a:lnSpc>
            <a:spcBef>
              <a:spcPct val="0"/>
            </a:spcBef>
            <a:spcAft>
              <a:spcPct val="15000"/>
            </a:spcAft>
            <a:buChar char="••"/>
          </a:pPr>
          <a:r>
            <a:rPr lang="es-CO" sz="1500" kern="1200" dirty="0"/>
            <a:t>Desayunos en el aula, cofinanciados.</a:t>
          </a:r>
        </a:p>
        <a:p>
          <a:pPr marL="114300" lvl="1" indent="-114300" algn="l" defTabSz="666750">
            <a:lnSpc>
              <a:spcPct val="90000"/>
            </a:lnSpc>
            <a:spcBef>
              <a:spcPct val="0"/>
            </a:spcBef>
            <a:spcAft>
              <a:spcPct val="15000"/>
            </a:spcAft>
            <a:buChar char="••"/>
          </a:pPr>
          <a:r>
            <a:rPr lang="es-CO" sz="1500" kern="1200" dirty="0"/>
            <a:t>Desayunos en el aula-Ibagué, Espinal, Líbano y </a:t>
          </a:r>
          <a:r>
            <a:rPr lang="es-CO" sz="1500" kern="1200" dirty="0" err="1"/>
            <a:t>Cunday</a:t>
          </a:r>
          <a:r>
            <a:rPr lang="es-CO" sz="1500" kern="1200" dirty="0"/>
            <a:t>.</a:t>
          </a:r>
        </a:p>
        <a:p>
          <a:pPr marL="114300" lvl="1" indent="-114300" algn="l" defTabSz="666750">
            <a:lnSpc>
              <a:spcPct val="90000"/>
            </a:lnSpc>
            <a:spcBef>
              <a:spcPct val="0"/>
            </a:spcBef>
            <a:spcAft>
              <a:spcPct val="15000"/>
            </a:spcAft>
            <a:buChar char="••"/>
          </a:pPr>
          <a:r>
            <a:rPr lang="es-CO" sz="1500" kern="1200" dirty="0"/>
            <a:t>Hogar para niños discapacitados-dulce amanecer.</a:t>
          </a:r>
        </a:p>
      </dsp:txBody>
      <dsp:txXfrm>
        <a:off x="2101953" y="709907"/>
        <a:ext cx="1841133" cy="4117500"/>
      </dsp:txXfrm>
    </dsp:sp>
    <dsp:sp modelId="{EDB44214-DA87-4FFD-B607-0904C75D4A7C}">
      <dsp:nvSpPr>
        <dsp:cNvPr id="0" name=""/>
        <dsp:cNvSpPr/>
      </dsp:nvSpPr>
      <dsp:spPr>
        <a:xfrm>
          <a:off x="4200845" y="173252"/>
          <a:ext cx="1841133" cy="536655"/>
        </a:xfrm>
        <a:prstGeom prst="rect">
          <a:avLst/>
        </a:prstGeom>
        <a:gradFill rotWithShape="0">
          <a:gsLst>
            <a:gs pos="0">
              <a:schemeClr val="accent5">
                <a:hueOff val="-6622584"/>
                <a:satOff val="26541"/>
                <a:lumOff val="5752"/>
                <a:alphaOff val="0"/>
                <a:shade val="51000"/>
                <a:satMod val="130000"/>
              </a:schemeClr>
            </a:gs>
            <a:gs pos="80000">
              <a:schemeClr val="accent5">
                <a:hueOff val="-6622584"/>
                <a:satOff val="26541"/>
                <a:lumOff val="5752"/>
                <a:alphaOff val="0"/>
                <a:shade val="93000"/>
                <a:satMod val="130000"/>
              </a:schemeClr>
            </a:gs>
            <a:gs pos="100000">
              <a:schemeClr val="accent5">
                <a:hueOff val="-6622584"/>
                <a:satOff val="26541"/>
                <a:lumOff val="5752"/>
                <a:alphaOff val="0"/>
                <a:shade val="94000"/>
                <a:satMod val="135000"/>
              </a:schemeClr>
            </a:gs>
          </a:gsLst>
          <a:lin ang="16200000" scaled="0"/>
        </a:gradFill>
        <a:ln w="9525" cap="flat" cmpd="sng" algn="ctr">
          <a:solidFill>
            <a:schemeClr val="accent5">
              <a:hueOff val="-6622584"/>
              <a:satOff val="26541"/>
              <a:lumOff val="5752"/>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s-CO" sz="2400" b="1" kern="1200" dirty="0"/>
            <a:t>2001</a:t>
          </a:r>
        </a:p>
      </dsp:txBody>
      <dsp:txXfrm>
        <a:off x="4200845" y="173252"/>
        <a:ext cx="1841133" cy="536655"/>
      </dsp:txXfrm>
    </dsp:sp>
    <dsp:sp modelId="{41C039CA-4005-4190-8520-CB0623832A82}">
      <dsp:nvSpPr>
        <dsp:cNvPr id="0" name=""/>
        <dsp:cNvSpPr/>
      </dsp:nvSpPr>
      <dsp:spPr>
        <a:xfrm>
          <a:off x="4200845" y="709907"/>
          <a:ext cx="1841133" cy="4117500"/>
        </a:xfrm>
        <a:prstGeom prst="rect">
          <a:avLst/>
        </a:prstGeom>
        <a:solidFill>
          <a:schemeClr val="accent5">
            <a:tint val="40000"/>
            <a:alpha val="90000"/>
            <a:hueOff val="-7160321"/>
            <a:satOff val="32169"/>
            <a:lumOff val="2211"/>
            <a:alphaOff val="0"/>
          </a:schemeClr>
        </a:solidFill>
        <a:ln w="9525" cap="flat" cmpd="sng" algn="ctr">
          <a:solidFill>
            <a:schemeClr val="accent5">
              <a:tint val="40000"/>
              <a:alpha val="90000"/>
              <a:hueOff val="-7160321"/>
              <a:satOff val="32169"/>
              <a:lumOff val="2211"/>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s-CO" sz="1500" kern="1200" dirty="0"/>
            <a:t>Centro de Atención Integral a la Familia-CAIF</a:t>
          </a:r>
        </a:p>
      </dsp:txBody>
      <dsp:txXfrm>
        <a:off x="4200845" y="709907"/>
        <a:ext cx="1841133" cy="4117500"/>
      </dsp:txXfrm>
    </dsp:sp>
    <dsp:sp modelId="{D778FC2E-170C-4F8F-923F-8F04DB8F5A05}">
      <dsp:nvSpPr>
        <dsp:cNvPr id="0" name=""/>
        <dsp:cNvSpPr/>
      </dsp:nvSpPr>
      <dsp:spPr>
        <a:xfrm>
          <a:off x="6299737" y="173252"/>
          <a:ext cx="1841133" cy="536655"/>
        </a:xfrm>
        <a:prstGeom prst="rect">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w="9525" cap="flat" cmpd="sng" algn="ctr">
          <a:solidFill>
            <a:schemeClr val="accent5">
              <a:hueOff val="-9933876"/>
              <a:satOff val="39811"/>
              <a:lumOff val="8628"/>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s-CO" sz="2400" b="1" kern="1200" dirty="0"/>
            <a:t>2002</a:t>
          </a:r>
        </a:p>
      </dsp:txBody>
      <dsp:txXfrm>
        <a:off x="6299737" y="173252"/>
        <a:ext cx="1841133" cy="536655"/>
      </dsp:txXfrm>
    </dsp:sp>
    <dsp:sp modelId="{70ED382F-674D-46CD-B8F8-D2FD8ECFC8C1}">
      <dsp:nvSpPr>
        <dsp:cNvPr id="0" name=""/>
        <dsp:cNvSpPr/>
      </dsp:nvSpPr>
      <dsp:spPr>
        <a:xfrm>
          <a:off x="6299737" y="709907"/>
          <a:ext cx="1841133" cy="4117500"/>
        </a:xfrm>
        <a:prstGeom prst="rect">
          <a:avLst/>
        </a:prstGeom>
        <a:solidFill>
          <a:schemeClr val="accent5">
            <a:tint val="40000"/>
            <a:alpha val="90000"/>
            <a:hueOff val="-10740482"/>
            <a:satOff val="48253"/>
            <a:lumOff val="3317"/>
            <a:alphaOff val="0"/>
          </a:schemeClr>
        </a:solidFill>
        <a:ln w="9525" cap="flat" cmpd="sng" algn="ctr">
          <a:solidFill>
            <a:schemeClr val="accent5">
              <a:tint val="40000"/>
              <a:alpha val="90000"/>
              <a:hueOff val="-10740482"/>
              <a:satOff val="48253"/>
              <a:lumOff val="331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s-CO" sz="1500" kern="1200" dirty="0" err="1"/>
            <a:t>Bibliomañanas</a:t>
          </a:r>
          <a:r>
            <a:rPr lang="es-CO" sz="1500" kern="1200" dirty="0"/>
            <a:t> Ibagué, venadillo, </a:t>
          </a:r>
          <a:r>
            <a:rPr lang="es-CO" sz="1500" kern="1200" dirty="0" err="1"/>
            <a:t>Playarrica</a:t>
          </a:r>
          <a:r>
            <a:rPr lang="es-CO" sz="1500" kern="1200" dirty="0"/>
            <a:t>.</a:t>
          </a:r>
        </a:p>
        <a:p>
          <a:pPr marL="114300" lvl="1" indent="-114300" algn="l" defTabSz="666750">
            <a:lnSpc>
              <a:spcPct val="90000"/>
            </a:lnSpc>
            <a:spcBef>
              <a:spcPct val="0"/>
            </a:spcBef>
            <a:spcAft>
              <a:spcPct val="15000"/>
            </a:spcAft>
            <a:buChar char="••"/>
          </a:pPr>
          <a:r>
            <a:rPr lang="es-CO" sz="1500" kern="1200" dirty="0"/>
            <a:t>Fundación Hogar del Niño-Líbano.</a:t>
          </a:r>
        </a:p>
      </dsp:txBody>
      <dsp:txXfrm>
        <a:off x="6299737" y="709907"/>
        <a:ext cx="1841133" cy="41175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7E98BD-B890-4B2F-9F92-2854E3C423F5}">
      <dsp:nvSpPr>
        <dsp:cNvPr id="0" name=""/>
        <dsp:cNvSpPr/>
      </dsp:nvSpPr>
      <dsp:spPr>
        <a:xfrm>
          <a:off x="3061" y="214427"/>
          <a:ext cx="1841133" cy="536655"/>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s-CO" sz="2400" b="1" kern="1200" dirty="0"/>
            <a:t>2003</a:t>
          </a:r>
        </a:p>
      </dsp:txBody>
      <dsp:txXfrm>
        <a:off x="3061" y="214427"/>
        <a:ext cx="1841133" cy="536655"/>
      </dsp:txXfrm>
    </dsp:sp>
    <dsp:sp modelId="{7E28E194-6039-4496-8D0D-DF68AAC1D1F3}">
      <dsp:nvSpPr>
        <dsp:cNvPr id="0" name=""/>
        <dsp:cNvSpPr/>
      </dsp:nvSpPr>
      <dsp:spPr>
        <a:xfrm>
          <a:off x="3061" y="751082"/>
          <a:ext cx="1841133" cy="4035150"/>
        </a:xfrm>
        <a:prstGeom prst="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s-CO" sz="1500" kern="1200" dirty="0"/>
            <a:t>Hogar empresarial Cemex - hijos trabajadores de la empresa Cemex</a:t>
          </a:r>
        </a:p>
        <a:p>
          <a:pPr marL="114300" lvl="1" indent="-114300" algn="l" defTabSz="666750">
            <a:lnSpc>
              <a:spcPct val="90000"/>
            </a:lnSpc>
            <a:spcBef>
              <a:spcPct val="0"/>
            </a:spcBef>
            <a:spcAft>
              <a:spcPct val="15000"/>
            </a:spcAft>
            <a:buChar char="••"/>
          </a:pPr>
          <a:r>
            <a:rPr lang="es-CO" sz="1500" kern="1200" dirty="0"/>
            <a:t>Bibliotecas viajeras – mis lecturas favoritas-hospital Federico Lleras.</a:t>
          </a:r>
        </a:p>
        <a:p>
          <a:pPr marL="114300" lvl="1" indent="-114300" algn="l" defTabSz="666750">
            <a:lnSpc>
              <a:spcPct val="90000"/>
            </a:lnSpc>
            <a:spcBef>
              <a:spcPct val="0"/>
            </a:spcBef>
            <a:spcAft>
              <a:spcPct val="15000"/>
            </a:spcAft>
            <a:buChar char="••"/>
          </a:pPr>
          <a:endParaRPr lang="es-CO" sz="1500" kern="1200" dirty="0"/>
        </a:p>
        <a:p>
          <a:pPr marL="114300" lvl="1" indent="-114300" algn="l" defTabSz="666750">
            <a:lnSpc>
              <a:spcPct val="90000"/>
            </a:lnSpc>
            <a:spcBef>
              <a:spcPct val="0"/>
            </a:spcBef>
            <a:spcAft>
              <a:spcPct val="15000"/>
            </a:spcAft>
            <a:buChar char="••"/>
          </a:pPr>
          <a:endParaRPr lang="es-CO" sz="1500" kern="1200" dirty="0"/>
        </a:p>
        <a:p>
          <a:pPr marL="114300" lvl="1" indent="-114300" algn="l" defTabSz="666750">
            <a:lnSpc>
              <a:spcPct val="90000"/>
            </a:lnSpc>
            <a:spcBef>
              <a:spcPct val="0"/>
            </a:spcBef>
            <a:spcAft>
              <a:spcPct val="15000"/>
            </a:spcAft>
            <a:buChar char="••"/>
          </a:pPr>
          <a:endParaRPr lang="es-CO" sz="1500" kern="1200" dirty="0"/>
        </a:p>
        <a:p>
          <a:pPr marL="114300" lvl="1" indent="-114300" algn="l" defTabSz="666750">
            <a:lnSpc>
              <a:spcPct val="90000"/>
            </a:lnSpc>
            <a:spcBef>
              <a:spcPct val="0"/>
            </a:spcBef>
            <a:spcAft>
              <a:spcPct val="15000"/>
            </a:spcAft>
            <a:buChar char="••"/>
          </a:pPr>
          <a:endParaRPr lang="es-CO" sz="1500" kern="1200" dirty="0"/>
        </a:p>
        <a:p>
          <a:pPr marL="114300" lvl="1" indent="-114300" algn="l" defTabSz="666750">
            <a:lnSpc>
              <a:spcPct val="90000"/>
            </a:lnSpc>
            <a:spcBef>
              <a:spcPct val="0"/>
            </a:spcBef>
            <a:spcAft>
              <a:spcPct val="15000"/>
            </a:spcAft>
            <a:buChar char="••"/>
          </a:pPr>
          <a:endParaRPr lang="es-CO" sz="1500" kern="1200" dirty="0"/>
        </a:p>
      </dsp:txBody>
      <dsp:txXfrm>
        <a:off x="3061" y="751082"/>
        <a:ext cx="1841133" cy="4035150"/>
      </dsp:txXfrm>
    </dsp:sp>
    <dsp:sp modelId="{A9C508E6-B28B-4CED-8357-91A4C93535F0}">
      <dsp:nvSpPr>
        <dsp:cNvPr id="0" name=""/>
        <dsp:cNvSpPr/>
      </dsp:nvSpPr>
      <dsp:spPr>
        <a:xfrm>
          <a:off x="2101953" y="214427"/>
          <a:ext cx="1841133" cy="536655"/>
        </a:xfrm>
        <a:prstGeom prst="rect">
          <a:avLst/>
        </a:prstGeom>
        <a:gradFill rotWithShape="0">
          <a:gsLst>
            <a:gs pos="0">
              <a:schemeClr val="accent5">
                <a:hueOff val="-3311292"/>
                <a:satOff val="13270"/>
                <a:lumOff val="2876"/>
                <a:alphaOff val="0"/>
                <a:shade val="51000"/>
                <a:satMod val="130000"/>
              </a:schemeClr>
            </a:gs>
            <a:gs pos="80000">
              <a:schemeClr val="accent5">
                <a:hueOff val="-3311292"/>
                <a:satOff val="13270"/>
                <a:lumOff val="2876"/>
                <a:alphaOff val="0"/>
                <a:shade val="93000"/>
                <a:satMod val="130000"/>
              </a:schemeClr>
            </a:gs>
            <a:gs pos="100000">
              <a:schemeClr val="accent5">
                <a:hueOff val="-3311292"/>
                <a:satOff val="13270"/>
                <a:lumOff val="2876"/>
                <a:alphaOff val="0"/>
                <a:shade val="94000"/>
                <a:satMod val="135000"/>
              </a:schemeClr>
            </a:gs>
          </a:gsLst>
          <a:lin ang="16200000" scaled="0"/>
        </a:gradFill>
        <a:ln w="9525" cap="flat" cmpd="sng" algn="ctr">
          <a:solidFill>
            <a:schemeClr val="accent5">
              <a:hueOff val="-3311292"/>
              <a:satOff val="13270"/>
              <a:lumOff val="2876"/>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s-CO" sz="2400" b="1" kern="1200" dirty="0"/>
            <a:t>2004</a:t>
          </a:r>
        </a:p>
      </dsp:txBody>
      <dsp:txXfrm>
        <a:off x="2101953" y="214427"/>
        <a:ext cx="1841133" cy="536655"/>
      </dsp:txXfrm>
    </dsp:sp>
    <dsp:sp modelId="{171B3B87-542A-48B5-9886-D4BE4DD675AE}">
      <dsp:nvSpPr>
        <dsp:cNvPr id="0" name=""/>
        <dsp:cNvSpPr/>
      </dsp:nvSpPr>
      <dsp:spPr>
        <a:xfrm>
          <a:off x="2101953" y="751082"/>
          <a:ext cx="1841133" cy="4035150"/>
        </a:xfrm>
        <a:prstGeom prst="rect">
          <a:avLst/>
        </a:prstGeom>
        <a:solidFill>
          <a:schemeClr val="accent5">
            <a:tint val="40000"/>
            <a:alpha val="90000"/>
            <a:hueOff val="-3580161"/>
            <a:satOff val="16084"/>
            <a:lumOff val="1106"/>
            <a:alphaOff val="0"/>
          </a:schemeClr>
        </a:solidFill>
        <a:ln w="9525" cap="flat" cmpd="sng" algn="ctr">
          <a:solidFill>
            <a:schemeClr val="accent5">
              <a:tint val="40000"/>
              <a:alpha val="90000"/>
              <a:hueOff val="-3580161"/>
              <a:satOff val="16084"/>
              <a:lumOff val="110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s-CO" sz="1500" kern="1200" dirty="0"/>
            <a:t>Centro de emergencia</a:t>
          </a:r>
        </a:p>
        <a:p>
          <a:pPr marL="114300" lvl="1" indent="-114300" algn="l" defTabSz="666750">
            <a:lnSpc>
              <a:spcPct val="90000"/>
            </a:lnSpc>
            <a:spcBef>
              <a:spcPct val="0"/>
            </a:spcBef>
            <a:spcAft>
              <a:spcPct val="15000"/>
            </a:spcAft>
            <a:buChar char="••"/>
          </a:pPr>
          <a:r>
            <a:rPr lang="es-CO" sz="1500" kern="1200" dirty="0"/>
            <a:t>Hogar para niños discapacitados-Venadillo</a:t>
          </a:r>
        </a:p>
      </dsp:txBody>
      <dsp:txXfrm>
        <a:off x="2101953" y="751082"/>
        <a:ext cx="1841133" cy="4035150"/>
      </dsp:txXfrm>
    </dsp:sp>
    <dsp:sp modelId="{EDB44214-DA87-4FFD-B607-0904C75D4A7C}">
      <dsp:nvSpPr>
        <dsp:cNvPr id="0" name=""/>
        <dsp:cNvSpPr/>
      </dsp:nvSpPr>
      <dsp:spPr>
        <a:xfrm>
          <a:off x="4200845" y="214427"/>
          <a:ext cx="1841133" cy="536655"/>
        </a:xfrm>
        <a:prstGeom prst="rect">
          <a:avLst/>
        </a:prstGeom>
        <a:gradFill rotWithShape="0">
          <a:gsLst>
            <a:gs pos="0">
              <a:schemeClr val="accent5">
                <a:hueOff val="-6622584"/>
                <a:satOff val="26541"/>
                <a:lumOff val="5752"/>
                <a:alphaOff val="0"/>
                <a:shade val="51000"/>
                <a:satMod val="130000"/>
              </a:schemeClr>
            </a:gs>
            <a:gs pos="80000">
              <a:schemeClr val="accent5">
                <a:hueOff val="-6622584"/>
                <a:satOff val="26541"/>
                <a:lumOff val="5752"/>
                <a:alphaOff val="0"/>
                <a:shade val="93000"/>
                <a:satMod val="130000"/>
              </a:schemeClr>
            </a:gs>
            <a:gs pos="100000">
              <a:schemeClr val="accent5">
                <a:hueOff val="-6622584"/>
                <a:satOff val="26541"/>
                <a:lumOff val="5752"/>
                <a:alphaOff val="0"/>
                <a:shade val="94000"/>
                <a:satMod val="135000"/>
              </a:schemeClr>
            </a:gs>
          </a:gsLst>
          <a:lin ang="16200000" scaled="0"/>
        </a:gradFill>
        <a:ln w="9525" cap="flat" cmpd="sng" algn="ctr">
          <a:solidFill>
            <a:schemeClr val="accent5">
              <a:hueOff val="-6622584"/>
              <a:satOff val="26541"/>
              <a:lumOff val="5752"/>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s-CO" sz="2400" b="1" kern="1200" dirty="0"/>
            <a:t>2006</a:t>
          </a:r>
        </a:p>
      </dsp:txBody>
      <dsp:txXfrm>
        <a:off x="4200845" y="214427"/>
        <a:ext cx="1841133" cy="536655"/>
      </dsp:txXfrm>
    </dsp:sp>
    <dsp:sp modelId="{41C039CA-4005-4190-8520-CB0623832A82}">
      <dsp:nvSpPr>
        <dsp:cNvPr id="0" name=""/>
        <dsp:cNvSpPr/>
      </dsp:nvSpPr>
      <dsp:spPr>
        <a:xfrm>
          <a:off x="4200845" y="751082"/>
          <a:ext cx="1841133" cy="4035150"/>
        </a:xfrm>
        <a:prstGeom prst="rect">
          <a:avLst/>
        </a:prstGeom>
        <a:solidFill>
          <a:schemeClr val="accent5">
            <a:tint val="40000"/>
            <a:alpha val="90000"/>
            <a:hueOff val="-7160321"/>
            <a:satOff val="32169"/>
            <a:lumOff val="2211"/>
            <a:alphaOff val="0"/>
          </a:schemeClr>
        </a:solidFill>
        <a:ln w="9525" cap="flat" cmpd="sng" algn="ctr">
          <a:solidFill>
            <a:schemeClr val="accent5">
              <a:tint val="40000"/>
              <a:alpha val="90000"/>
              <a:hueOff val="-7160321"/>
              <a:satOff val="32169"/>
              <a:lumOff val="2211"/>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s-CO" sz="1500" kern="1200" dirty="0"/>
            <a:t>Juégate los juegos-JEC</a:t>
          </a:r>
        </a:p>
      </dsp:txBody>
      <dsp:txXfrm>
        <a:off x="4200845" y="751082"/>
        <a:ext cx="1841133" cy="4035150"/>
      </dsp:txXfrm>
    </dsp:sp>
    <dsp:sp modelId="{D778FC2E-170C-4F8F-923F-8F04DB8F5A05}">
      <dsp:nvSpPr>
        <dsp:cNvPr id="0" name=""/>
        <dsp:cNvSpPr/>
      </dsp:nvSpPr>
      <dsp:spPr>
        <a:xfrm>
          <a:off x="6299737" y="214427"/>
          <a:ext cx="1841133" cy="536655"/>
        </a:xfrm>
        <a:prstGeom prst="rect">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w="9525" cap="flat" cmpd="sng" algn="ctr">
          <a:solidFill>
            <a:schemeClr val="accent5">
              <a:hueOff val="-9933876"/>
              <a:satOff val="39811"/>
              <a:lumOff val="8628"/>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s-CO" sz="2400" b="1" kern="1200" dirty="0"/>
            <a:t>2007</a:t>
          </a:r>
        </a:p>
      </dsp:txBody>
      <dsp:txXfrm>
        <a:off x="6299737" y="214427"/>
        <a:ext cx="1841133" cy="536655"/>
      </dsp:txXfrm>
    </dsp:sp>
    <dsp:sp modelId="{70ED382F-674D-46CD-B8F8-D2FD8ECFC8C1}">
      <dsp:nvSpPr>
        <dsp:cNvPr id="0" name=""/>
        <dsp:cNvSpPr/>
      </dsp:nvSpPr>
      <dsp:spPr>
        <a:xfrm>
          <a:off x="6299737" y="751082"/>
          <a:ext cx="1841133" cy="4035150"/>
        </a:xfrm>
        <a:prstGeom prst="rect">
          <a:avLst/>
        </a:prstGeom>
        <a:solidFill>
          <a:schemeClr val="accent5">
            <a:tint val="40000"/>
            <a:alpha val="90000"/>
            <a:hueOff val="-10740482"/>
            <a:satOff val="48253"/>
            <a:lumOff val="3317"/>
            <a:alphaOff val="0"/>
          </a:schemeClr>
        </a:solidFill>
        <a:ln w="9525" cap="flat" cmpd="sng" algn="ctr">
          <a:solidFill>
            <a:schemeClr val="accent5">
              <a:tint val="40000"/>
              <a:alpha val="90000"/>
              <a:hueOff val="-10740482"/>
              <a:satOff val="48253"/>
              <a:lumOff val="331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s-CO" sz="1500" kern="1200" dirty="0"/>
            <a:t>Erradicación del trabajo infantil-menor trabajador-JEC</a:t>
          </a:r>
        </a:p>
      </dsp:txBody>
      <dsp:txXfrm>
        <a:off x="6299737" y="751082"/>
        <a:ext cx="1841133" cy="403515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7E98BD-B890-4B2F-9F92-2854E3C423F5}">
      <dsp:nvSpPr>
        <dsp:cNvPr id="0" name=""/>
        <dsp:cNvSpPr/>
      </dsp:nvSpPr>
      <dsp:spPr>
        <a:xfrm>
          <a:off x="3061" y="499214"/>
          <a:ext cx="1841133" cy="538584"/>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s-CO" sz="2400" b="1" kern="1200" dirty="0"/>
            <a:t>2010</a:t>
          </a:r>
        </a:p>
      </dsp:txBody>
      <dsp:txXfrm>
        <a:off x="3061" y="499214"/>
        <a:ext cx="1841133" cy="538584"/>
      </dsp:txXfrm>
    </dsp:sp>
    <dsp:sp modelId="{7E28E194-6039-4496-8D0D-DF68AAC1D1F3}">
      <dsp:nvSpPr>
        <dsp:cNvPr id="0" name=""/>
        <dsp:cNvSpPr/>
      </dsp:nvSpPr>
      <dsp:spPr>
        <a:xfrm>
          <a:off x="3061" y="1037799"/>
          <a:ext cx="1841133" cy="4035149"/>
        </a:xfrm>
        <a:prstGeom prst="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s-CO" sz="1400" kern="1200" dirty="0"/>
            <a:t>Hogares empresariales y hogares </a:t>
          </a:r>
          <a:r>
            <a:rPr lang="es-CO" sz="1400" kern="1200" dirty="0" err="1"/>
            <a:t>Fami</a:t>
          </a:r>
          <a:r>
            <a:rPr lang="es-CO" sz="1400" kern="1200" dirty="0"/>
            <a:t>-Honda</a:t>
          </a:r>
        </a:p>
        <a:p>
          <a:pPr marL="114300" lvl="1" indent="-114300" algn="l" defTabSz="622300">
            <a:lnSpc>
              <a:spcPct val="90000"/>
            </a:lnSpc>
            <a:spcBef>
              <a:spcPct val="0"/>
            </a:spcBef>
            <a:spcAft>
              <a:spcPct val="15000"/>
            </a:spcAft>
            <a:buChar char="••"/>
          </a:pPr>
          <a:endParaRPr lang="es-CO" sz="1400" kern="1200" dirty="0"/>
        </a:p>
        <a:p>
          <a:pPr marL="114300" lvl="1" indent="-114300" algn="l" defTabSz="622300">
            <a:lnSpc>
              <a:spcPct val="90000"/>
            </a:lnSpc>
            <a:spcBef>
              <a:spcPct val="0"/>
            </a:spcBef>
            <a:spcAft>
              <a:spcPct val="15000"/>
            </a:spcAft>
            <a:buChar char="••"/>
          </a:pPr>
          <a:endParaRPr lang="es-CO" sz="1400" kern="1200" dirty="0"/>
        </a:p>
        <a:p>
          <a:pPr marL="114300" lvl="1" indent="-114300" algn="l" defTabSz="622300">
            <a:lnSpc>
              <a:spcPct val="90000"/>
            </a:lnSpc>
            <a:spcBef>
              <a:spcPct val="0"/>
            </a:spcBef>
            <a:spcAft>
              <a:spcPct val="15000"/>
            </a:spcAft>
            <a:buChar char="••"/>
          </a:pPr>
          <a:endParaRPr lang="es-CO" sz="1400" kern="1200" dirty="0"/>
        </a:p>
        <a:p>
          <a:pPr marL="114300" lvl="1" indent="-114300" algn="l" defTabSz="622300">
            <a:lnSpc>
              <a:spcPct val="90000"/>
            </a:lnSpc>
            <a:spcBef>
              <a:spcPct val="0"/>
            </a:spcBef>
            <a:spcAft>
              <a:spcPct val="15000"/>
            </a:spcAft>
            <a:buChar char="••"/>
          </a:pPr>
          <a:endParaRPr lang="es-CO" sz="1400" kern="1200" dirty="0"/>
        </a:p>
        <a:p>
          <a:pPr marL="114300" lvl="1" indent="-114300" algn="l" defTabSz="622300">
            <a:lnSpc>
              <a:spcPct val="90000"/>
            </a:lnSpc>
            <a:spcBef>
              <a:spcPct val="0"/>
            </a:spcBef>
            <a:spcAft>
              <a:spcPct val="15000"/>
            </a:spcAft>
            <a:buChar char="••"/>
          </a:pPr>
          <a:endParaRPr lang="es-CO" sz="1400" kern="1200" dirty="0"/>
        </a:p>
      </dsp:txBody>
      <dsp:txXfrm>
        <a:off x="3061" y="1037799"/>
        <a:ext cx="1841133" cy="4035149"/>
      </dsp:txXfrm>
    </dsp:sp>
    <dsp:sp modelId="{A9C508E6-B28B-4CED-8357-91A4C93535F0}">
      <dsp:nvSpPr>
        <dsp:cNvPr id="0" name=""/>
        <dsp:cNvSpPr/>
      </dsp:nvSpPr>
      <dsp:spPr>
        <a:xfrm>
          <a:off x="2101953" y="499214"/>
          <a:ext cx="1841133" cy="538584"/>
        </a:xfrm>
        <a:prstGeom prst="rect">
          <a:avLst/>
        </a:prstGeom>
        <a:gradFill rotWithShape="0">
          <a:gsLst>
            <a:gs pos="0">
              <a:schemeClr val="accent5">
                <a:hueOff val="-3311292"/>
                <a:satOff val="13270"/>
                <a:lumOff val="2876"/>
                <a:alphaOff val="0"/>
                <a:shade val="51000"/>
                <a:satMod val="130000"/>
              </a:schemeClr>
            </a:gs>
            <a:gs pos="80000">
              <a:schemeClr val="accent5">
                <a:hueOff val="-3311292"/>
                <a:satOff val="13270"/>
                <a:lumOff val="2876"/>
                <a:alphaOff val="0"/>
                <a:shade val="93000"/>
                <a:satMod val="130000"/>
              </a:schemeClr>
            </a:gs>
            <a:gs pos="100000">
              <a:schemeClr val="accent5">
                <a:hueOff val="-3311292"/>
                <a:satOff val="13270"/>
                <a:lumOff val="2876"/>
                <a:alphaOff val="0"/>
                <a:shade val="94000"/>
                <a:satMod val="135000"/>
              </a:schemeClr>
            </a:gs>
          </a:gsLst>
          <a:lin ang="16200000" scaled="0"/>
        </a:gradFill>
        <a:ln w="9525" cap="flat" cmpd="sng" algn="ctr">
          <a:solidFill>
            <a:schemeClr val="accent5">
              <a:hueOff val="-3311292"/>
              <a:satOff val="13270"/>
              <a:lumOff val="2876"/>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s-CO" sz="2400" b="1" kern="1200" dirty="0"/>
            <a:t>2012</a:t>
          </a:r>
        </a:p>
      </dsp:txBody>
      <dsp:txXfrm>
        <a:off x="2101953" y="499214"/>
        <a:ext cx="1841133" cy="538584"/>
      </dsp:txXfrm>
    </dsp:sp>
    <dsp:sp modelId="{171B3B87-542A-48B5-9886-D4BE4DD675AE}">
      <dsp:nvSpPr>
        <dsp:cNvPr id="0" name=""/>
        <dsp:cNvSpPr/>
      </dsp:nvSpPr>
      <dsp:spPr>
        <a:xfrm>
          <a:off x="2101953" y="1037799"/>
          <a:ext cx="1841133" cy="4035149"/>
        </a:xfrm>
        <a:prstGeom prst="rect">
          <a:avLst/>
        </a:prstGeom>
        <a:solidFill>
          <a:schemeClr val="accent5">
            <a:tint val="40000"/>
            <a:alpha val="90000"/>
            <a:hueOff val="-3580161"/>
            <a:satOff val="16084"/>
            <a:lumOff val="1106"/>
            <a:alphaOff val="0"/>
          </a:schemeClr>
        </a:solidFill>
        <a:ln w="9525" cap="flat" cmpd="sng" algn="ctr">
          <a:solidFill>
            <a:schemeClr val="accent5">
              <a:tint val="40000"/>
              <a:alpha val="90000"/>
              <a:hueOff val="-3580161"/>
              <a:satOff val="16084"/>
              <a:lumOff val="110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s-CO" sz="1400" kern="1200" dirty="0" smtClean="0"/>
            <a:t>HCB</a:t>
          </a:r>
          <a:endParaRPr lang="es-CO" sz="1400" kern="1200" dirty="0"/>
        </a:p>
        <a:p>
          <a:pPr marL="114300" lvl="1" indent="-114300" algn="l" defTabSz="622300">
            <a:lnSpc>
              <a:spcPct val="90000"/>
            </a:lnSpc>
            <a:spcBef>
              <a:spcPct val="0"/>
            </a:spcBef>
            <a:spcAft>
              <a:spcPct val="15000"/>
            </a:spcAft>
            <a:buChar char="••"/>
          </a:pPr>
          <a:r>
            <a:rPr lang="es-CO" sz="1400" kern="1200" dirty="0" smtClean="0"/>
            <a:t>Hogares Empresariales</a:t>
          </a:r>
          <a:endParaRPr lang="es-CO" sz="1400" kern="1200" dirty="0"/>
        </a:p>
        <a:p>
          <a:pPr marL="114300" lvl="1" indent="-114300" algn="l" defTabSz="622300">
            <a:lnSpc>
              <a:spcPct val="90000"/>
            </a:lnSpc>
            <a:spcBef>
              <a:spcPct val="0"/>
            </a:spcBef>
            <a:spcAft>
              <a:spcPct val="15000"/>
            </a:spcAft>
            <a:buChar char="••"/>
          </a:pPr>
          <a:r>
            <a:rPr lang="es-CO" sz="1400" kern="1200" dirty="0" smtClean="0"/>
            <a:t>Jornadas Complementarias</a:t>
          </a:r>
          <a:endParaRPr lang="es-CO" sz="1400" kern="1200" dirty="0"/>
        </a:p>
      </dsp:txBody>
      <dsp:txXfrm>
        <a:off x="2101953" y="1037799"/>
        <a:ext cx="1841133" cy="4035149"/>
      </dsp:txXfrm>
    </dsp:sp>
    <dsp:sp modelId="{EDB44214-DA87-4FFD-B607-0904C75D4A7C}">
      <dsp:nvSpPr>
        <dsp:cNvPr id="0" name=""/>
        <dsp:cNvSpPr/>
      </dsp:nvSpPr>
      <dsp:spPr>
        <a:xfrm>
          <a:off x="4200845" y="499214"/>
          <a:ext cx="1841133" cy="538584"/>
        </a:xfrm>
        <a:prstGeom prst="rect">
          <a:avLst/>
        </a:prstGeom>
        <a:gradFill rotWithShape="0">
          <a:gsLst>
            <a:gs pos="0">
              <a:schemeClr val="accent5">
                <a:hueOff val="-6622584"/>
                <a:satOff val="26541"/>
                <a:lumOff val="5752"/>
                <a:alphaOff val="0"/>
                <a:shade val="51000"/>
                <a:satMod val="130000"/>
              </a:schemeClr>
            </a:gs>
            <a:gs pos="80000">
              <a:schemeClr val="accent5">
                <a:hueOff val="-6622584"/>
                <a:satOff val="26541"/>
                <a:lumOff val="5752"/>
                <a:alphaOff val="0"/>
                <a:shade val="93000"/>
                <a:satMod val="130000"/>
              </a:schemeClr>
            </a:gs>
            <a:gs pos="100000">
              <a:schemeClr val="accent5">
                <a:hueOff val="-6622584"/>
                <a:satOff val="26541"/>
                <a:lumOff val="5752"/>
                <a:alphaOff val="0"/>
                <a:shade val="94000"/>
                <a:satMod val="135000"/>
              </a:schemeClr>
            </a:gs>
          </a:gsLst>
          <a:lin ang="16200000" scaled="0"/>
        </a:gradFill>
        <a:ln w="9525" cap="flat" cmpd="sng" algn="ctr">
          <a:solidFill>
            <a:schemeClr val="accent5">
              <a:hueOff val="-6622584"/>
              <a:satOff val="26541"/>
              <a:lumOff val="5752"/>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s-CO" sz="2400" b="1" kern="1200" dirty="0"/>
            <a:t>2013</a:t>
          </a:r>
        </a:p>
      </dsp:txBody>
      <dsp:txXfrm>
        <a:off x="4200845" y="499214"/>
        <a:ext cx="1841133" cy="538584"/>
      </dsp:txXfrm>
    </dsp:sp>
    <dsp:sp modelId="{41C039CA-4005-4190-8520-CB0623832A82}">
      <dsp:nvSpPr>
        <dsp:cNvPr id="0" name=""/>
        <dsp:cNvSpPr/>
      </dsp:nvSpPr>
      <dsp:spPr>
        <a:xfrm>
          <a:off x="4200845" y="1037799"/>
          <a:ext cx="1841133" cy="4035149"/>
        </a:xfrm>
        <a:prstGeom prst="rect">
          <a:avLst/>
        </a:prstGeom>
        <a:solidFill>
          <a:schemeClr val="accent5">
            <a:tint val="40000"/>
            <a:alpha val="90000"/>
            <a:hueOff val="-7160321"/>
            <a:satOff val="32169"/>
            <a:lumOff val="2211"/>
            <a:alphaOff val="0"/>
          </a:schemeClr>
        </a:solidFill>
        <a:ln w="9525" cap="flat" cmpd="sng" algn="ctr">
          <a:solidFill>
            <a:schemeClr val="accent5">
              <a:tint val="40000"/>
              <a:alpha val="90000"/>
              <a:hueOff val="-7160321"/>
              <a:satOff val="32169"/>
              <a:lumOff val="2211"/>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s-CO" sz="1400" kern="1200" dirty="0"/>
            <a:t>Centro de desarrollo integral –CDI ciudadela Comfenalco – La Palma.</a:t>
          </a:r>
        </a:p>
        <a:p>
          <a:pPr marL="114300" lvl="1" indent="-114300" algn="l" defTabSz="622300">
            <a:lnSpc>
              <a:spcPct val="90000"/>
            </a:lnSpc>
            <a:spcBef>
              <a:spcPct val="0"/>
            </a:spcBef>
            <a:spcAft>
              <a:spcPct val="15000"/>
            </a:spcAft>
            <a:buChar char="••"/>
          </a:pPr>
          <a:r>
            <a:rPr lang="es-CO" sz="1400" kern="1200"/>
            <a:t>Inpec</a:t>
          </a:r>
        </a:p>
        <a:p>
          <a:pPr marL="114300" lvl="1" indent="-114300" algn="l" defTabSz="622300">
            <a:lnSpc>
              <a:spcPct val="90000"/>
            </a:lnSpc>
            <a:spcBef>
              <a:spcPct val="0"/>
            </a:spcBef>
            <a:spcAft>
              <a:spcPct val="15000"/>
            </a:spcAft>
            <a:buChar char="••"/>
          </a:pPr>
          <a:r>
            <a:rPr lang="es-CO" sz="1400" kern="1200" dirty="0"/>
            <a:t>Sueño Encantado</a:t>
          </a:r>
        </a:p>
        <a:p>
          <a:pPr marL="114300" lvl="1" indent="-114300" algn="l" defTabSz="622300">
            <a:lnSpc>
              <a:spcPct val="90000"/>
            </a:lnSpc>
            <a:spcBef>
              <a:spcPct val="0"/>
            </a:spcBef>
            <a:spcAft>
              <a:spcPct val="15000"/>
            </a:spcAft>
            <a:buChar char="••"/>
          </a:pPr>
          <a:r>
            <a:rPr lang="es-CO" sz="1400" kern="1200" dirty="0"/>
            <a:t>Termina la operación del programa Hogares Comunitarios por parte de la Caja en convenio con el ICBF, debido a la disminución de la apropiación del 6% al 2.5%.</a:t>
          </a:r>
        </a:p>
      </dsp:txBody>
      <dsp:txXfrm>
        <a:off x="4200845" y="1037799"/>
        <a:ext cx="1841133" cy="4035149"/>
      </dsp:txXfrm>
    </dsp:sp>
    <dsp:sp modelId="{D778FC2E-170C-4F8F-923F-8F04DB8F5A05}">
      <dsp:nvSpPr>
        <dsp:cNvPr id="0" name=""/>
        <dsp:cNvSpPr/>
      </dsp:nvSpPr>
      <dsp:spPr>
        <a:xfrm>
          <a:off x="6299737" y="499214"/>
          <a:ext cx="1841133" cy="538584"/>
        </a:xfrm>
        <a:prstGeom prst="rect">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w="9525" cap="flat" cmpd="sng" algn="ctr">
          <a:solidFill>
            <a:schemeClr val="accent5">
              <a:hueOff val="-9933876"/>
              <a:satOff val="39811"/>
              <a:lumOff val="8628"/>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s-CO" sz="2400" b="1" kern="1200" dirty="0"/>
            <a:t>2014</a:t>
          </a:r>
        </a:p>
      </dsp:txBody>
      <dsp:txXfrm>
        <a:off x="6299737" y="499214"/>
        <a:ext cx="1841133" cy="538584"/>
      </dsp:txXfrm>
    </dsp:sp>
    <dsp:sp modelId="{70ED382F-674D-46CD-B8F8-D2FD8ECFC8C1}">
      <dsp:nvSpPr>
        <dsp:cNvPr id="0" name=""/>
        <dsp:cNvSpPr/>
      </dsp:nvSpPr>
      <dsp:spPr>
        <a:xfrm>
          <a:off x="6299737" y="1037799"/>
          <a:ext cx="1841133" cy="4035149"/>
        </a:xfrm>
        <a:prstGeom prst="rect">
          <a:avLst/>
        </a:prstGeom>
        <a:solidFill>
          <a:schemeClr val="accent5">
            <a:tint val="40000"/>
            <a:alpha val="90000"/>
            <a:hueOff val="-10740482"/>
            <a:satOff val="48253"/>
            <a:lumOff val="3317"/>
            <a:alphaOff val="0"/>
          </a:schemeClr>
        </a:solidFill>
        <a:ln w="9525" cap="flat" cmpd="sng" algn="ctr">
          <a:solidFill>
            <a:schemeClr val="accent5">
              <a:tint val="40000"/>
              <a:alpha val="90000"/>
              <a:hueOff val="-10740482"/>
              <a:satOff val="48253"/>
              <a:lumOff val="331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s-CO" sz="1400" kern="1200" dirty="0"/>
            <a:t>En Atención Integral, se comienza a desarrollar el programa CUALIFICACIÓN en los hogares Comunitarios de Bienestar en convenio con el ICBF.</a:t>
          </a:r>
        </a:p>
      </dsp:txBody>
      <dsp:txXfrm>
        <a:off x="6299737" y="1037799"/>
        <a:ext cx="1841133" cy="4035149"/>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E77125-EB63-4B6E-8E2C-59ACAC789F64}" type="datetimeFigureOut">
              <a:rPr lang="es-CO" smtClean="0"/>
              <a:pPr/>
              <a:t>03/11/2017</a:t>
            </a:fld>
            <a:endParaRPr lang="es-CO"/>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O"/>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18EC73-4589-42A7-BA43-ACD2776FA754}" type="slidenum">
              <a:rPr lang="es-CO" smtClean="0"/>
              <a:pPr/>
              <a:t>‹Nº›</a:t>
            </a:fld>
            <a:endParaRPr lang="es-CO"/>
          </a:p>
        </p:txBody>
      </p:sp>
    </p:spTree>
    <p:extLst>
      <p:ext uri="{BB962C8B-B14F-4D97-AF65-F5344CB8AC3E}">
        <p14:creationId xmlns:p14="http://schemas.microsoft.com/office/powerpoint/2010/main" val="2764082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O" dirty="0"/>
          </a:p>
        </p:txBody>
      </p:sp>
      <p:sp>
        <p:nvSpPr>
          <p:cNvPr id="4" name="3 Marcador de número de diapositiva"/>
          <p:cNvSpPr>
            <a:spLocks noGrp="1"/>
          </p:cNvSpPr>
          <p:nvPr>
            <p:ph type="sldNum" sz="quarter" idx="10"/>
          </p:nvPr>
        </p:nvSpPr>
        <p:spPr/>
        <p:txBody>
          <a:bodyPr/>
          <a:lstStyle/>
          <a:p>
            <a:fld id="{D718EC73-4589-42A7-BA43-ACD2776FA754}" type="slidenum">
              <a:rPr lang="es-CO" smtClean="0"/>
              <a:pPr/>
              <a:t>34</a:t>
            </a:fld>
            <a:endParaRPr lang="es-CO"/>
          </a:p>
        </p:txBody>
      </p:sp>
    </p:spTree>
    <p:extLst>
      <p:ext uri="{BB962C8B-B14F-4D97-AF65-F5344CB8AC3E}">
        <p14:creationId xmlns:p14="http://schemas.microsoft.com/office/powerpoint/2010/main" val="3953874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O" dirty="0"/>
          </a:p>
        </p:txBody>
      </p:sp>
      <p:sp>
        <p:nvSpPr>
          <p:cNvPr id="4" name="3 Marcador de número de diapositiva"/>
          <p:cNvSpPr>
            <a:spLocks noGrp="1"/>
          </p:cNvSpPr>
          <p:nvPr>
            <p:ph type="sldNum" sz="quarter" idx="10"/>
          </p:nvPr>
        </p:nvSpPr>
        <p:spPr/>
        <p:txBody>
          <a:bodyPr/>
          <a:lstStyle/>
          <a:p>
            <a:fld id="{2EBD309B-8A71-4463-8571-449C43DB9EB5}" type="slidenum">
              <a:rPr lang="es-CO" smtClean="0"/>
              <a:pPr/>
              <a:t>50</a:t>
            </a:fld>
            <a:endParaRPr lang="es-CO"/>
          </a:p>
        </p:txBody>
      </p:sp>
    </p:spTree>
    <p:extLst>
      <p:ext uri="{BB962C8B-B14F-4D97-AF65-F5344CB8AC3E}">
        <p14:creationId xmlns:p14="http://schemas.microsoft.com/office/powerpoint/2010/main" val="3481844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CO"/>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CO"/>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0789CFE2-E2BE-41C5-80C8-19C230273ECB}" type="datetimeFigureOut">
              <a:rPr lang="es-CO" smtClean="0"/>
              <a:pPr/>
              <a:t>03/11/2017</a:t>
            </a:fld>
            <a:endParaRPr lang="es-CO"/>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1EF4C1B2-A866-4E0F-9352-C96DCDE0A43B}" type="slidenum">
              <a:rPr lang="es-CO" smtClean="0"/>
              <a:pPr/>
              <a:t>‹Nº›</a:t>
            </a:fld>
            <a:endParaRPr lang="es-C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0789CFE2-E2BE-41C5-80C8-19C230273ECB}" type="datetimeFigureOut">
              <a:rPr lang="es-CO" smtClean="0"/>
              <a:pPr/>
              <a:t>03/11/2017</a:t>
            </a:fld>
            <a:endParaRPr lang="es-CO"/>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1EF4C1B2-A866-4E0F-9352-C96DCDE0A43B}" type="slidenum">
              <a:rPr lang="es-CO" smtClean="0"/>
              <a:pPr/>
              <a:t>‹Nº›</a:t>
            </a:fld>
            <a:endParaRPr lang="es-C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0789CFE2-E2BE-41C5-80C8-19C230273ECB}" type="datetimeFigureOut">
              <a:rPr lang="es-CO" smtClean="0"/>
              <a:pPr/>
              <a:t>03/11/2017</a:t>
            </a:fld>
            <a:endParaRPr lang="es-CO"/>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1EF4C1B2-A866-4E0F-9352-C96DCDE0A43B}" type="slidenum">
              <a:rPr lang="es-CO" smtClean="0"/>
              <a:pPr/>
              <a:t>‹Nº›</a:t>
            </a:fld>
            <a:endParaRPr lang="es-CO"/>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0789CFE2-E2BE-41C5-80C8-19C230273ECB}" type="datetimeFigureOut">
              <a:rPr lang="es-CO" smtClean="0"/>
              <a:pPr/>
              <a:t>03/11/2017</a:t>
            </a:fld>
            <a:endParaRPr lang="es-CO"/>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1EF4C1B2-A866-4E0F-9352-C96DCDE0A43B}" type="slidenum">
              <a:rPr lang="es-CO" smtClean="0"/>
              <a:pPr/>
              <a:t>‹Nº›</a:t>
            </a:fld>
            <a:endParaRPr lang="es-C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1026" name="Picture 2" descr="C:\Users\andres.gomez\Desktop\PLANTILLA2_PROGRAMAS_ESPECIALES2_logo.jpg"/>
          <p:cNvPicPr>
            <a:picLocks noChangeAspect="1" noChangeArrowheads="1"/>
          </p:cNvPicPr>
          <p:nvPr userDrawn="1"/>
        </p:nvPicPr>
        <p:blipFill>
          <a:blip r:embed="rId2"/>
          <a:srcRect/>
          <a:stretch>
            <a:fillRect/>
          </a:stretch>
        </p:blipFill>
        <p:spPr bwMode="auto">
          <a:xfrm>
            <a:off x="0" y="-1"/>
            <a:ext cx="9144000" cy="6858001"/>
          </a:xfrm>
          <a:prstGeom prst="rect">
            <a:avLst/>
          </a:prstGeom>
          <a:noFill/>
        </p:spPr>
      </p:pic>
      <p:sp>
        <p:nvSpPr>
          <p:cNvPr id="2" name="1 Título"/>
          <p:cNvSpPr>
            <a:spLocks noGrp="1"/>
          </p:cNvSpPr>
          <p:nvPr>
            <p:ph type="title"/>
          </p:nvPr>
        </p:nvSpPr>
        <p:spPr/>
        <p:txBody>
          <a:bodyPr/>
          <a:lstStyle/>
          <a:p>
            <a:r>
              <a:rPr lang="es-ES"/>
              <a:t>Haga clic para modificar el estilo de título del patrón</a:t>
            </a:r>
            <a:endParaRPr lang="es-C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0789CFE2-E2BE-41C5-80C8-19C230273ECB}" type="datetimeFigureOut">
              <a:rPr lang="es-CO" smtClean="0"/>
              <a:pPr/>
              <a:t>03/11/2017</a:t>
            </a:fld>
            <a:endParaRPr lang="es-CO"/>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1EF4C1B2-A866-4E0F-9352-C96DCDE0A43B}" type="slidenum">
              <a:rPr lang="es-CO" smtClean="0"/>
              <a:pPr/>
              <a:t>‹Nº›</a:t>
            </a:fld>
            <a:endParaRPr lang="es-C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0789CFE2-E2BE-41C5-80C8-19C230273ECB}" type="datetimeFigureOut">
              <a:rPr lang="es-CO" smtClean="0"/>
              <a:pPr/>
              <a:t>03/11/2017</a:t>
            </a:fld>
            <a:endParaRPr lang="es-CO"/>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1EF4C1B2-A866-4E0F-9352-C96DCDE0A43B}" type="slidenum">
              <a:rPr lang="es-CO" smtClean="0"/>
              <a:pPr/>
              <a:t>‹Nº›</a:t>
            </a:fld>
            <a:endParaRPr lang="es-C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0789CFE2-E2BE-41C5-80C8-19C230273ECB}" type="datetimeFigureOut">
              <a:rPr lang="es-CO" smtClean="0"/>
              <a:pPr/>
              <a:t>03/11/2017</a:t>
            </a:fld>
            <a:endParaRPr lang="es-CO"/>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1EF4C1B2-A866-4E0F-9352-C96DCDE0A43B}" type="slidenum">
              <a:rPr lang="es-CO" smtClean="0"/>
              <a:pPr/>
              <a:t>‹Nº›</a:t>
            </a:fld>
            <a:endParaRPr lang="es-C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0789CFE2-E2BE-41C5-80C8-19C230273ECB}" type="datetimeFigureOut">
              <a:rPr lang="es-CO" smtClean="0"/>
              <a:pPr/>
              <a:t>03/11/2017</a:t>
            </a:fld>
            <a:endParaRPr lang="es-CO"/>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1EF4C1B2-A866-4E0F-9352-C96DCDE0A43B}" type="slidenum">
              <a:rPr lang="es-CO" smtClean="0"/>
              <a:pPr/>
              <a:t>‹Nº›</a:t>
            </a:fld>
            <a:endParaRPr lang="es-C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0789CFE2-E2BE-41C5-80C8-19C230273ECB}" type="datetimeFigureOut">
              <a:rPr lang="es-CO" smtClean="0"/>
              <a:pPr/>
              <a:t>03/11/2017</a:t>
            </a:fld>
            <a:endParaRPr lang="es-CO"/>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1EF4C1B2-A866-4E0F-9352-C96DCDE0A43B}" type="slidenum">
              <a:rPr lang="es-CO" smtClean="0"/>
              <a:pPr/>
              <a:t>‹Nº›</a:t>
            </a:fld>
            <a:endParaRPr lang="es-C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0789CFE2-E2BE-41C5-80C8-19C230273ECB}" type="datetimeFigureOut">
              <a:rPr lang="es-CO" smtClean="0"/>
              <a:pPr/>
              <a:t>03/11/2017</a:t>
            </a:fld>
            <a:endParaRPr lang="es-CO"/>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1EF4C1B2-A866-4E0F-9352-C96DCDE0A43B}" type="slidenum">
              <a:rPr lang="es-CO" smtClean="0"/>
              <a:pPr/>
              <a:t>‹Nº›</a:t>
            </a:fld>
            <a:endParaRPr lang="es-C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0789CFE2-E2BE-41C5-80C8-19C230273ECB}" type="datetimeFigureOut">
              <a:rPr lang="es-CO" smtClean="0"/>
              <a:pPr/>
              <a:t>03/11/2017</a:t>
            </a:fld>
            <a:endParaRPr lang="es-CO"/>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1EF4C1B2-A866-4E0F-9352-C96DCDE0A43B}" type="slidenum">
              <a:rPr lang="es-CO" smtClean="0"/>
              <a:pPr/>
              <a:t>‹Nº›</a:t>
            </a:fld>
            <a:endParaRPr lang="es-C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2" descr="C:\Users\andres.gomez\Desktop\PLANTILLA_PROGRAMAS_ESPECIALES.jpg"/>
          <p:cNvPicPr>
            <a:picLocks noChangeAspect="1" noChangeArrowheads="1"/>
          </p:cNvPicPr>
          <p:nvPr userDrawn="1"/>
        </p:nvPicPr>
        <p:blipFill>
          <a:blip r:embed="rId14"/>
          <a:srcRect/>
          <a:stretch>
            <a:fillRect/>
          </a:stretch>
        </p:blipFill>
        <p:spPr bwMode="auto">
          <a:xfrm>
            <a:off x="0" y="0"/>
            <a:ext cx="9144000" cy="6858000"/>
          </a:xfrm>
          <a:prstGeom prst="rect">
            <a:avLst/>
          </a:prstGeom>
          <a:noFill/>
        </p:spPr>
      </p:pic>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73.emf"/></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jpeg"/></Relationships>
</file>

<file path=ppt/slides/_rels/slide6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92.jpeg"/></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a:extLst>
              <a:ext uri="{FF2B5EF4-FFF2-40B4-BE49-F238E27FC236}">
                <a16:creationId xmlns:a16="http://schemas.microsoft.com/office/drawing/2014/main" xmlns="" id="{8D7F8259-DE4B-40F5-AE17-67F07A88195C}"/>
              </a:ext>
            </a:extLst>
          </p:cNvPr>
          <p:cNvSpPr txBox="1">
            <a:spLocks noChangeArrowheads="1"/>
          </p:cNvSpPr>
          <p:nvPr/>
        </p:nvSpPr>
        <p:spPr bwMode="auto">
          <a:xfrm>
            <a:off x="2276475" y="6351588"/>
            <a:ext cx="5400675" cy="366712"/>
          </a:xfrm>
          <a:prstGeom prst="rect">
            <a:avLst/>
          </a:prstGeom>
          <a:solidFill>
            <a:srgbClr val="92D050"/>
          </a:solidFill>
          <a:ln w="9525">
            <a:solidFill>
              <a:srgbClr val="00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s-CO" altLang="es-CO" sz="1800" b="1">
                <a:latin typeface="Arial Black" panose="020B0A04020102020204" pitchFamily="34" charset="0"/>
              </a:rPr>
              <a:t>PROGRAMAS ESPECIALES - FONIÑEZ</a:t>
            </a:r>
            <a:endParaRPr lang="es-ES" altLang="es-CO" sz="1800" b="1">
              <a:latin typeface="Arial Black" panose="020B0A04020102020204" pitchFamily="34" charset="0"/>
            </a:endParaRPr>
          </a:p>
        </p:txBody>
      </p:sp>
      <p:sp>
        <p:nvSpPr>
          <p:cNvPr id="10245" name="Line 188">
            <a:extLst>
              <a:ext uri="{FF2B5EF4-FFF2-40B4-BE49-F238E27FC236}">
                <a16:creationId xmlns:a16="http://schemas.microsoft.com/office/drawing/2014/main" xmlns="" id="{0AEC4C7F-8CA0-4832-AAF9-CACE231950CB}"/>
              </a:ext>
            </a:extLst>
          </p:cNvPr>
          <p:cNvSpPr>
            <a:spLocks noChangeShapeType="1"/>
          </p:cNvSpPr>
          <p:nvPr/>
        </p:nvSpPr>
        <p:spPr bwMode="auto">
          <a:xfrm flipH="1">
            <a:off x="8126413" y="3970338"/>
            <a:ext cx="9525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s-CO"/>
          </a:p>
        </p:txBody>
      </p:sp>
      <p:sp>
        <p:nvSpPr>
          <p:cNvPr id="10246" name="Line 192">
            <a:extLst>
              <a:ext uri="{FF2B5EF4-FFF2-40B4-BE49-F238E27FC236}">
                <a16:creationId xmlns:a16="http://schemas.microsoft.com/office/drawing/2014/main" xmlns="" id="{ADAE63DB-B05D-4E93-AFE0-8468A49FA72A}"/>
              </a:ext>
            </a:extLst>
          </p:cNvPr>
          <p:cNvSpPr>
            <a:spLocks noChangeShapeType="1"/>
          </p:cNvSpPr>
          <p:nvPr/>
        </p:nvSpPr>
        <p:spPr bwMode="auto">
          <a:xfrm>
            <a:off x="684213" y="3670300"/>
            <a:ext cx="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CO"/>
          </a:p>
        </p:txBody>
      </p:sp>
      <p:sp>
        <p:nvSpPr>
          <p:cNvPr id="10247" name="Rectangle 199">
            <a:extLst>
              <a:ext uri="{FF2B5EF4-FFF2-40B4-BE49-F238E27FC236}">
                <a16:creationId xmlns:a16="http://schemas.microsoft.com/office/drawing/2014/main" xmlns="" id="{41072820-359B-490B-9FA1-1F93FB852460}"/>
              </a:ext>
            </a:extLst>
          </p:cNvPr>
          <p:cNvSpPr>
            <a:spLocks noChangeArrowheads="1"/>
          </p:cNvSpPr>
          <p:nvPr/>
        </p:nvSpPr>
        <p:spPr bwMode="auto">
          <a:xfrm>
            <a:off x="3029743" y="456443"/>
            <a:ext cx="3109913" cy="411162"/>
          </a:xfrm>
          <a:prstGeom prst="rect">
            <a:avLst/>
          </a:prstGeom>
          <a:solidFill>
            <a:srgbClr val="92D050"/>
          </a:solidFill>
          <a:ln w="9525">
            <a:solidFill>
              <a:schemeClr val="accent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MX" altLang="es-CO" sz="1200" b="1">
                <a:latin typeface="Arial Black" panose="020B0A04020102020204" pitchFamily="34" charset="0"/>
                <a:cs typeface="Times New Roman" panose="02020603050405020304" pitchFamily="18" charset="0"/>
              </a:rPr>
              <a:t>PROGRAMAS ESPECIALES</a:t>
            </a:r>
          </a:p>
          <a:p>
            <a:pPr algn="ctr">
              <a:spcBef>
                <a:spcPct val="0"/>
              </a:spcBef>
              <a:buFontTx/>
              <a:buNone/>
            </a:pPr>
            <a:r>
              <a:rPr lang="es-MX" altLang="es-CO" sz="1200" b="1">
                <a:latin typeface="Arial Black" panose="020B0A04020102020204" pitchFamily="34" charset="0"/>
                <a:cs typeface="Times New Roman" panose="02020603050405020304" pitchFamily="18" charset="0"/>
              </a:rPr>
              <a:t>FONIÑEZ</a:t>
            </a:r>
          </a:p>
        </p:txBody>
      </p:sp>
      <p:sp>
        <p:nvSpPr>
          <p:cNvPr id="10248" name="Rectangle 200">
            <a:extLst>
              <a:ext uri="{FF2B5EF4-FFF2-40B4-BE49-F238E27FC236}">
                <a16:creationId xmlns:a16="http://schemas.microsoft.com/office/drawing/2014/main" xmlns="" id="{0E8DD058-F378-4D5C-BD4B-84E11240A396}"/>
              </a:ext>
            </a:extLst>
          </p:cNvPr>
          <p:cNvSpPr>
            <a:spLocks noChangeArrowheads="1"/>
          </p:cNvSpPr>
          <p:nvPr/>
        </p:nvSpPr>
        <p:spPr bwMode="auto">
          <a:xfrm>
            <a:off x="471216" y="1377220"/>
            <a:ext cx="2950790" cy="643205"/>
          </a:xfrm>
          <a:prstGeom prst="rect">
            <a:avLst/>
          </a:prstGeom>
          <a:solidFill>
            <a:srgbClr val="92D050"/>
          </a:solidFill>
          <a:ln w="9525">
            <a:solidFill>
              <a:schemeClr val="bg2"/>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MX" altLang="es-CO" sz="1400" b="1" dirty="0">
                <a:latin typeface="Arial Black" panose="020B0A04020102020204" pitchFamily="34" charset="0"/>
                <a:cs typeface="Times New Roman" panose="02020603050405020304" pitchFamily="18" charset="0"/>
              </a:rPr>
              <a:t>ATENCION INTEGRAL A LA NIÑEZ</a:t>
            </a:r>
            <a:endParaRPr lang="es-MX" altLang="es-CO" dirty="0">
              <a:latin typeface="Arial Black" panose="020B0A04020102020204" pitchFamily="34" charset="0"/>
            </a:endParaRPr>
          </a:p>
        </p:txBody>
      </p:sp>
      <p:sp>
        <p:nvSpPr>
          <p:cNvPr id="10250" name="Rectangle 206">
            <a:extLst>
              <a:ext uri="{FF2B5EF4-FFF2-40B4-BE49-F238E27FC236}">
                <a16:creationId xmlns:a16="http://schemas.microsoft.com/office/drawing/2014/main" xmlns="" id="{4F4F5C93-0AC4-404F-BAB4-93EE4256CEE9}"/>
              </a:ext>
            </a:extLst>
          </p:cNvPr>
          <p:cNvSpPr>
            <a:spLocks noChangeArrowheads="1"/>
          </p:cNvSpPr>
          <p:nvPr/>
        </p:nvSpPr>
        <p:spPr bwMode="auto">
          <a:xfrm>
            <a:off x="4716016" y="1464460"/>
            <a:ext cx="4427984" cy="434947"/>
          </a:xfrm>
          <a:prstGeom prst="rect">
            <a:avLst/>
          </a:prstGeom>
          <a:solidFill>
            <a:srgbClr val="92D050"/>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MX" altLang="es-CO" sz="1400" b="1" dirty="0">
                <a:latin typeface="Arial Black" panose="020B0A04020102020204" pitchFamily="34" charset="0"/>
                <a:cs typeface="Times New Roman" panose="02020603050405020304" pitchFamily="18" charset="0"/>
              </a:rPr>
              <a:t>JORNADA ESCOLAR COMPLEMENTARIA</a:t>
            </a:r>
            <a:endParaRPr lang="es-MX" altLang="es-CO" dirty="0">
              <a:latin typeface="Arial Black" panose="020B0A04020102020204" pitchFamily="34" charset="0"/>
            </a:endParaRPr>
          </a:p>
        </p:txBody>
      </p:sp>
      <p:sp>
        <p:nvSpPr>
          <p:cNvPr id="7209" name="Rectangle 208">
            <a:extLst>
              <a:ext uri="{FF2B5EF4-FFF2-40B4-BE49-F238E27FC236}">
                <a16:creationId xmlns:a16="http://schemas.microsoft.com/office/drawing/2014/main" xmlns="" id="{A13A291E-5713-4390-BC44-DEBA9FCB9F7F}"/>
              </a:ext>
            </a:extLst>
          </p:cNvPr>
          <p:cNvSpPr>
            <a:spLocks noChangeArrowheads="1"/>
          </p:cNvSpPr>
          <p:nvPr/>
        </p:nvSpPr>
        <p:spPr bwMode="auto">
          <a:xfrm>
            <a:off x="3554810" y="2192475"/>
            <a:ext cx="2667681" cy="3622538"/>
          </a:xfrm>
          <a:prstGeom prst="rect">
            <a:avLst/>
          </a:prstGeom>
          <a:solidFill>
            <a:schemeClr val="bg1"/>
          </a:solidFill>
          <a:ln w="9525" algn="ctr">
            <a:solidFill>
              <a:srgbClr val="000000"/>
            </a:solidFill>
            <a:miter lim="800000"/>
            <a:headEnd/>
            <a:tailEnd/>
          </a:ln>
        </p:spPr>
        <p:txBody>
          <a:bodyPr/>
          <a:lstStyle/>
          <a:p>
            <a:pPr marL="171450" indent="-171450" algn="ctr" eaLnBrk="1" hangingPunct="1">
              <a:buFont typeface="Wingdings" panose="05000000000000000000" pitchFamily="2" charset="2"/>
              <a:buChar char="Ø"/>
              <a:defRPr/>
            </a:pPr>
            <a:r>
              <a:rPr lang="es-MX" sz="1200" b="1" dirty="0">
                <a:solidFill>
                  <a:srgbClr val="006600"/>
                </a:solidFill>
                <a:latin typeface="Arial Black" pitchFamily="34" charset="0"/>
                <a:cs typeface="Times New Roman" pitchFamily="18" charset="0"/>
              </a:rPr>
              <a:t>JORNADAS DIVERTIDAS</a:t>
            </a:r>
          </a:p>
          <a:p>
            <a:pPr algn="ctr" eaLnBrk="1" hangingPunct="1">
              <a:defRPr/>
            </a:pPr>
            <a:endParaRPr lang="es-MX" sz="1200" b="1" dirty="0">
              <a:latin typeface="Arial Black" pitchFamily="34" charset="0"/>
              <a:cs typeface="Times New Roman" pitchFamily="18" charset="0"/>
            </a:endParaRPr>
          </a:p>
          <a:p>
            <a:pPr eaLnBrk="1" hangingPunct="1">
              <a:buFont typeface="Arial" pitchFamily="34" charset="0"/>
              <a:buChar char="•"/>
              <a:defRPr/>
            </a:pPr>
            <a:r>
              <a:rPr lang="es-MX" sz="1050" b="1" dirty="0">
                <a:latin typeface="Arial Black" pitchFamily="34" charset="0"/>
                <a:cs typeface="Times New Roman" pitchFamily="18" charset="0"/>
              </a:rPr>
              <a:t> </a:t>
            </a:r>
            <a:r>
              <a:rPr lang="es-MX" sz="1200" b="1" dirty="0">
                <a:cs typeface="Times New Roman" pitchFamily="18" charset="0"/>
              </a:rPr>
              <a:t>IBAGUÉ. CONVENIO SECRETARIA EDUCACION MUNICIPAL</a:t>
            </a:r>
            <a:endParaRPr lang="es-MX" sz="1200" b="1" dirty="0">
              <a:solidFill>
                <a:srgbClr val="336600"/>
              </a:solidFill>
              <a:cs typeface="Times New Roman" pitchFamily="18" charset="0"/>
            </a:endParaRPr>
          </a:p>
          <a:p>
            <a:pPr eaLnBrk="1" hangingPunct="1">
              <a:buFont typeface="Arial" pitchFamily="34" charset="0"/>
              <a:buChar char="•"/>
              <a:defRPr/>
            </a:pPr>
            <a:endParaRPr lang="es-MX" sz="1200" b="1" dirty="0">
              <a:cs typeface="Times New Roman" pitchFamily="18" charset="0"/>
            </a:endParaRPr>
          </a:p>
          <a:p>
            <a:pPr eaLnBrk="1" hangingPunct="1">
              <a:buFont typeface="Arial" pitchFamily="34" charset="0"/>
              <a:buChar char="•"/>
              <a:defRPr/>
            </a:pPr>
            <a:r>
              <a:rPr lang="es-MX" sz="1050" b="1" dirty="0">
                <a:cs typeface="Times New Roman" pitchFamily="18" charset="0"/>
              </a:rPr>
              <a:t>Zona Rural </a:t>
            </a:r>
          </a:p>
          <a:p>
            <a:pPr>
              <a:defRPr/>
            </a:pPr>
            <a:r>
              <a:rPr lang="es-MX" sz="1050" b="1" dirty="0">
                <a:cs typeface="Times New Roman" pitchFamily="18" charset="0"/>
              </a:rPr>
              <a:t>Zona Urbana </a:t>
            </a:r>
            <a:endParaRPr lang="es-MX" sz="1050" b="1" dirty="0">
              <a:solidFill>
                <a:srgbClr val="FF0000"/>
              </a:solidFill>
              <a:cs typeface="Times New Roman" pitchFamily="18" charset="0"/>
            </a:endParaRPr>
          </a:p>
          <a:p>
            <a:pPr eaLnBrk="1" hangingPunct="1">
              <a:defRPr/>
            </a:pPr>
            <a:endParaRPr lang="es-MX" sz="1200" b="1" dirty="0">
              <a:cs typeface="Times New Roman" pitchFamily="18" charset="0"/>
            </a:endParaRPr>
          </a:p>
          <a:p>
            <a:pPr eaLnBrk="1" hangingPunct="1">
              <a:defRPr/>
            </a:pPr>
            <a:r>
              <a:rPr lang="es-MX" sz="1200" b="1" dirty="0">
                <a:cs typeface="Times New Roman" pitchFamily="18" charset="0"/>
              </a:rPr>
              <a:t>MUNICIPIOS. CONVENIO SECRETARIA EDUCACION DEPARTAMENTAL </a:t>
            </a:r>
          </a:p>
          <a:p>
            <a:pPr marL="171450" indent="-171450" eaLnBrk="1" hangingPunct="1">
              <a:buFont typeface="Arial" pitchFamily="34" charset="0"/>
              <a:buChar char="•"/>
              <a:defRPr/>
            </a:pPr>
            <a:r>
              <a:rPr lang="es-MX" sz="1200" b="1" dirty="0">
                <a:cs typeface="Times New Roman" pitchFamily="18" charset="0"/>
              </a:rPr>
              <a:t>HONDA</a:t>
            </a:r>
            <a:endParaRPr lang="es-MX" sz="1050" b="1" dirty="0">
              <a:cs typeface="Times New Roman" pitchFamily="18" charset="0"/>
            </a:endParaRPr>
          </a:p>
          <a:p>
            <a:pPr marL="171450" indent="-171450" eaLnBrk="1" hangingPunct="1">
              <a:buFont typeface="Arial" pitchFamily="34" charset="0"/>
              <a:buChar char="•"/>
              <a:defRPr/>
            </a:pPr>
            <a:r>
              <a:rPr lang="es-MX" sz="1200" b="1" dirty="0">
                <a:cs typeface="Times New Roman" pitchFamily="18" charset="0"/>
              </a:rPr>
              <a:t>CHAPARRAL</a:t>
            </a:r>
            <a:endParaRPr lang="es-MX" sz="1050" b="1" dirty="0">
              <a:cs typeface="Times New Roman" pitchFamily="18" charset="0"/>
            </a:endParaRPr>
          </a:p>
          <a:p>
            <a:pPr marL="171450" indent="-171450" eaLnBrk="1" hangingPunct="1">
              <a:buFont typeface="Arial" pitchFamily="34" charset="0"/>
              <a:buChar char="•"/>
              <a:defRPr/>
            </a:pPr>
            <a:r>
              <a:rPr lang="es-MX" sz="1200" b="1" dirty="0">
                <a:cs typeface="Times New Roman" pitchFamily="18" charset="0"/>
              </a:rPr>
              <a:t>LÍBANO</a:t>
            </a:r>
          </a:p>
          <a:p>
            <a:pPr marL="171450" indent="-171450" eaLnBrk="1" hangingPunct="1">
              <a:buFont typeface="Arial" pitchFamily="34" charset="0"/>
              <a:buChar char="•"/>
              <a:defRPr/>
            </a:pPr>
            <a:r>
              <a:rPr lang="es-MX" sz="1200" b="1" dirty="0">
                <a:cs typeface="Times New Roman" pitchFamily="18" charset="0"/>
              </a:rPr>
              <a:t>ORTEGA</a:t>
            </a:r>
          </a:p>
          <a:p>
            <a:pPr marL="171450" indent="-171450" eaLnBrk="1" hangingPunct="1">
              <a:buFont typeface="Arial" pitchFamily="34" charset="0"/>
              <a:buChar char="•"/>
              <a:defRPr/>
            </a:pPr>
            <a:r>
              <a:rPr lang="es-MX" sz="1200" b="1" dirty="0">
                <a:cs typeface="Times New Roman" pitchFamily="18" charset="0"/>
              </a:rPr>
              <a:t>GUAMO</a:t>
            </a:r>
          </a:p>
          <a:p>
            <a:pPr marL="171450" indent="-171450" eaLnBrk="1" hangingPunct="1">
              <a:buFont typeface="Arial" pitchFamily="34" charset="0"/>
              <a:buChar char="•"/>
              <a:defRPr/>
            </a:pPr>
            <a:r>
              <a:rPr lang="es-MX" sz="1200" b="1" dirty="0">
                <a:cs typeface="Times New Roman" pitchFamily="18" charset="0"/>
              </a:rPr>
              <a:t>MARIQUITA</a:t>
            </a:r>
          </a:p>
          <a:p>
            <a:pPr marL="171450" indent="-171450" eaLnBrk="1" hangingPunct="1">
              <a:buFont typeface="Arial" pitchFamily="34" charset="0"/>
              <a:buChar char="•"/>
              <a:defRPr/>
            </a:pPr>
            <a:r>
              <a:rPr lang="es-MX" sz="1200" b="1" dirty="0">
                <a:cs typeface="Times New Roman" pitchFamily="18" charset="0"/>
              </a:rPr>
              <a:t>COYAIMA</a:t>
            </a:r>
          </a:p>
          <a:p>
            <a:pPr marL="171450" indent="-171450" eaLnBrk="1" hangingPunct="1">
              <a:buFont typeface="Arial" pitchFamily="34" charset="0"/>
              <a:buChar char="•"/>
              <a:defRPr/>
            </a:pPr>
            <a:r>
              <a:rPr lang="es-MX" sz="1200" b="1" dirty="0">
                <a:cs typeface="Times New Roman" pitchFamily="18" charset="0"/>
              </a:rPr>
              <a:t>VENADILLO</a:t>
            </a:r>
          </a:p>
          <a:p>
            <a:pPr algn="ctr" eaLnBrk="1" hangingPunct="1">
              <a:defRPr/>
            </a:pPr>
            <a:r>
              <a:rPr lang="es-MX" sz="700" b="1" dirty="0">
                <a:latin typeface="Arial Black" pitchFamily="34" charset="0"/>
                <a:cs typeface="Times New Roman" pitchFamily="18" charset="0"/>
              </a:rPr>
              <a:t> </a:t>
            </a:r>
          </a:p>
          <a:p>
            <a:pPr algn="r" eaLnBrk="1" hangingPunct="1">
              <a:defRPr/>
            </a:pPr>
            <a:endParaRPr lang="es-ES" sz="800" b="1" dirty="0">
              <a:latin typeface="Arial Black" pitchFamily="34" charset="0"/>
              <a:cs typeface="Times New Roman" pitchFamily="18" charset="0"/>
            </a:endParaRPr>
          </a:p>
        </p:txBody>
      </p:sp>
      <p:sp>
        <p:nvSpPr>
          <p:cNvPr id="10252" name="Line 233">
            <a:extLst>
              <a:ext uri="{FF2B5EF4-FFF2-40B4-BE49-F238E27FC236}">
                <a16:creationId xmlns:a16="http://schemas.microsoft.com/office/drawing/2014/main" xmlns="" id="{ED4E7A15-A06D-4595-82F5-3AC7CE6095DC}"/>
              </a:ext>
            </a:extLst>
          </p:cNvPr>
          <p:cNvSpPr>
            <a:spLocks noChangeShapeType="1"/>
          </p:cNvSpPr>
          <p:nvPr/>
        </p:nvSpPr>
        <p:spPr bwMode="auto">
          <a:xfrm flipH="1">
            <a:off x="2457450" y="2090421"/>
            <a:ext cx="0" cy="6540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CO"/>
          </a:p>
        </p:txBody>
      </p:sp>
      <p:sp>
        <p:nvSpPr>
          <p:cNvPr id="10253" name="Line 239">
            <a:extLst>
              <a:ext uri="{FF2B5EF4-FFF2-40B4-BE49-F238E27FC236}">
                <a16:creationId xmlns:a16="http://schemas.microsoft.com/office/drawing/2014/main" xmlns="" id="{94A643C6-CDD7-4DE1-81E1-C3C87C218164}"/>
              </a:ext>
            </a:extLst>
          </p:cNvPr>
          <p:cNvSpPr>
            <a:spLocks noChangeShapeType="1"/>
          </p:cNvSpPr>
          <p:nvPr/>
        </p:nvSpPr>
        <p:spPr bwMode="auto">
          <a:xfrm>
            <a:off x="4555196" y="884238"/>
            <a:ext cx="0" cy="309563"/>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s-CO"/>
          </a:p>
        </p:txBody>
      </p:sp>
      <p:sp>
        <p:nvSpPr>
          <p:cNvPr id="10254" name="2 CuadroTexto">
            <a:extLst>
              <a:ext uri="{FF2B5EF4-FFF2-40B4-BE49-F238E27FC236}">
                <a16:creationId xmlns:a16="http://schemas.microsoft.com/office/drawing/2014/main" xmlns="" id="{CCE84C03-A0B9-42C4-BDE6-1CB22228E8D7}"/>
              </a:ext>
            </a:extLst>
          </p:cNvPr>
          <p:cNvSpPr txBox="1">
            <a:spLocks noChangeArrowheads="1"/>
          </p:cNvSpPr>
          <p:nvPr/>
        </p:nvSpPr>
        <p:spPr bwMode="auto">
          <a:xfrm>
            <a:off x="252413" y="2724588"/>
            <a:ext cx="3167459" cy="190821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MX" altLang="es-CO" sz="2000" dirty="0">
                <a:latin typeface="Baskerville Old Face" panose="02020602080505020303" pitchFamily="18" charset="0"/>
              </a:rPr>
              <a:t>PROGRAMA CUALIFICACION HOGARES COMUNITARIOS, CONVENIO ICBF. </a:t>
            </a:r>
          </a:p>
          <a:p>
            <a:pPr algn="ctr" eaLnBrk="1" hangingPunct="1">
              <a:spcBef>
                <a:spcPct val="0"/>
              </a:spcBef>
              <a:buFontTx/>
              <a:buNone/>
            </a:pPr>
            <a:r>
              <a:rPr lang="es-MX" altLang="es-CO" sz="1800" b="1" dirty="0">
                <a:latin typeface="+mn-lt"/>
              </a:rPr>
              <a:t>ATENCION 3,024 NN</a:t>
            </a:r>
            <a:endParaRPr lang="es-CO" altLang="es-CO" sz="1800" b="1" dirty="0">
              <a:latin typeface="+mn-lt"/>
            </a:endParaRPr>
          </a:p>
        </p:txBody>
      </p:sp>
      <p:sp>
        <p:nvSpPr>
          <p:cNvPr id="10256" name="Line 226">
            <a:extLst>
              <a:ext uri="{FF2B5EF4-FFF2-40B4-BE49-F238E27FC236}">
                <a16:creationId xmlns:a16="http://schemas.microsoft.com/office/drawing/2014/main" xmlns="" id="{A756D08C-6558-40B7-961F-BAFCD209491B}"/>
              </a:ext>
            </a:extLst>
          </p:cNvPr>
          <p:cNvSpPr>
            <a:spLocks noChangeShapeType="1"/>
          </p:cNvSpPr>
          <p:nvPr/>
        </p:nvSpPr>
        <p:spPr bwMode="auto">
          <a:xfrm>
            <a:off x="2457450" y="1210536"/>
            <a:ext cx="45227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CO"/>
          </a:p>
        </p:txBody>
      </p:sp>
      <p:sp>
        <p:nvSpPr>
          <p:cNvPr id="10257" name="Line 233">
            <a:extLst>
              <a:ext uri="{FF2B5EF4-FFF2-40B4-BE49-F238E27FC236}">
                <a16:creationId xmlns:a16="http://schemas.microsoft.com/office/drawing/2014/main" xmlns="" id="{0FE3807B-E14E-418C-A618-D5EB8C49D4E2}"/>
              </a:ext>
            </a:extLst>
          </p:cNvPr>
          <p:cNvSpPr>
            <a:spLocks noChangeShapeType="1"/>
          </p:cNvSpPr>
          <p:nvPr/>
        </p:nvSpPr>
        <p:spPr bwMode="auto">
          <a:xfrm>
            <a:off x="2459793" y="1210536"/>
            <a:ext cx="0" cy="1873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CO"/>
          </a:p>
        </p:txBody>
      </p:sp>
      <p:sp>
        <p:nvSpPr>
          <p:cNvPr id="10258" name="Line 233">
            <a:extLst>
              <a:ext uri="{FF2B5EF4-FFF2-40B4-BE49-F238E27FC236}">
                <a16:creationId xmlns:a16="http://schemas.microsoft.com/office/drawing/2014/main" xmlns="" id="{811E69AD-BF7B-4CA5-9603-9C30FA712B35}"/>
              </a:ext>
            </a:extLst>
          </p:cNvPr>
          <p:cNvSpPr>
            <a:spLocks noChangeShapeType="1"/>
          </p:cNvSpPr>
          <p:nvPr/>
        </p:nvSpPr>
        <p:spPr bwMode="auto">
          <a:xfrm flipH="1">
            <a:off x="6969175" y="1221649"/>
            <a:ext cx="9525" cy="1920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CO"/>
          </a:p>
        </p:txBody>
      </p:sp>
      <p:sp>
        <p:nvSpPr>
          <p:cNvPr id="10259" name="Line 170">
            <a:extLst>
              <a:ext uri="{FF2B5EF4-FFF2-40B4-BE49-F238E27FC236}">
                <a16:creationId xmlns:a16="http://schemas.microsoft.com/office/drawing/2014/main" xmlns="" id="{A4C19955-0CE5-4D9D-9C3F-03B291BB50E9}"/>
              </a:ext>
            </a:extLst>
          </p:cNvPr>
          <p:cNvSpPr>
            <a:spLocks noChangeShapeType="1"/>
          </p:cNvSpPr>
          <p:nvPr/>
        </p:nvSpPr>
        <p:spPr bwMode="auto">
          <a:xfrm flipH="1">
            <a:off x="5601911" y="1899407"/>
            <a:ext cx="25131" cy="30147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s-CO"/>
          </a:p>
        </p:txBody>
      </p:sp>
      <p:pic>
        <p:nvPicPr>
          <p:cNvPr id="10262" name="Picture 23">
            <a:extLst>
              <a:ext uri="{FF2B5EF4-FFF2-40B4-BE49-F238E27FC236}">
                <a16:creationId xmlns:a16="http://schemas.microsoft.com/office/drawing/2014/main" xmlns="" id="{2BEA6CB8-A4C4-4B88-9B52-188B604DFB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115888"/>
            <a:ext cx="78105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3" name="Picture 24">
            <a:extLst>
              <a:ext uri="{FF2B5EF4-FFF2-40B4-BE49-F238E27FC236}">
                <a16:creationId xmlns:a16="http://schemas.microsoft.com/office/drawing/2014/main" xmlns="" id="{CF27FB43-7951-4D84-A292-EBFDA56482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088" y="5815013"/>
            <a:ext cx="1189037" cy="90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xmlns="" id="{2452E9B4-FC9D-43CA-9D13-03005617850C}"/>
              </a:ext>
            </a:extLst>
          </p:cNvPr>
          <p:cNvSpPr/>
          <p:nvPr/>
        </p:nvSpPr>
        <p:spPr>
          <a:xfrm>
            <a:off x="6222491" y="2624391"/>
            <a:ext cx="2921509" cy="1107996"/>
          </a:xfrm>
          <a:prstGeom prst="rect">
            <a:avLst/>
          </a:prstGeom>
          <a:ln>
            <a:solidFill>
              <a:srgbClr val="000000"/>
            </a:solidFill>
          </a:ln>
        </p:spPr>
        <p:txBody>
          <a:bodyPr wrap="square">
            <a:spAutoFit/>
          </a:bodyPr>
          <a:lstStyle/>
          <a:p>
            <a:pPr marL="171450" indent="-171450" algn="ctr">
              <a:buFont typeface="Wingdings" panose="05000000000000000000" pitchFamily="2" charset="2"/>
              <a:buChar char="Ø"/>
              <a:defRPr/>
            </a:pPr>
            <a:r>
              <a:rPr lang="es-MX" sz="2000" b="1" dirty="0">
                <a:solidFill>
                  <a:srgbClr val="006600"/>
                </a:solidFill>
                <a:latin typeface="Arial Black" pitchFamily="34" charset="0"/>
                <a:cs typeface="Times New Roman" pitchFamily="18" charset="0"/>
              </a:rPr>
              <a:t>BIBLIOJORNADAS</a:t>
            </a:r>
          </a:p>
          <a:p>
            <a:pPr algn="ctr">
              <a:defRPr/>
            </a:pPr>
            <a:r>
              <a:rPr lang="es-MX" sz="2000" b="1" dirty="0">
                <a:solidFill>
                  <a:srgbClr val="006600"/>
                </a:solidFill>
                <a:latin typeface="Arial Black" pitchFamily="34" charset="0"/>
                <a:cs typeface="Times New Roman" pitchFamily="18" charset="0"/>
              </a:rPr>
              <a:t> </a:t>
            </a:r>
            <a:endParaRPr lang="es-MX" sz="2400" b="1" dirty="0">
              <a:solidFill>
                <a:srgbClr val="006600"/>
              </a:solidFill>
              <a:latin typeface="Arial Black" pitchFamily="34" charset="0"/>
              <a:cs typeface="Times New Roman" pitchFamily="18" charset="0"/>
            </a:endParaRPr>
          </a:p>
          <a:p>
            <a:pPr marL="171450" indent="-171450">
              <a:buFont typeface="Wingdings" panose="05000000000000000000" pitchFamily="2" charset="2"/>
              <a:buChar char="Ø"/>
              <a:defRPr/>
            </a:pPr>
            <a:r>
              <a:rPr lang="es-MX" b="1" dirty="0">
                <a:solidFill>
                  <a:srgbClr val="009900"/>
                </a:solidFill>
                <a:latin typeface="Arial Black" pitchFamily="34" charset="0"/>
                <a:cs typeface="Times New Roman" pitchFamily="18" charset="0"/>
              </a:rPr>
              <a:t>ABRAZA LA VIDA</a:t>
            </a:r>
          </a:p>
          <a:p>
            <a:pPr algn="ctr">
              <a:defRPr/>
            </a:pPr>
            <a:r>
              <a:rPr lang="es-MX" sz="800" b="1" dirty="0">
                <a:latin typeface="Arial Black" pitchFamily="34" charset="0"/>
                <a:cs typeface="Times New Roman" pitchFamily="18" charset="0"/>
              </a:rPr>
              <a:t> </a:t>
            </a:r>
          </a:p>
        </p:txBody>
      </p:sp>
    </p:spTree>
    <p:extLst>
      <p:ext uri="{BB962C8B-B14F-4D97-AF65-F5344CB8AC3E}">
        <p14:creationId xmlns:p14="http://schemas.microsoft.com/office/powerpoint/2010/main" val="111566436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8546F45A-8CBD-47FD-8F84-A2F1BCA177DF}"/>
              </a:ext>
            </a:extLst>
          </p:cNvPr>
          <p:cNvSpPr/>
          <p:nvPr/>
        </p:nvSpPr>
        <p:spPr>
          <a:xfrm>
            <a:off x="1331640" y="1124744"/>
            <a:ext cx="5243733" cy="4616648"/>
          </a:xfrm>
          <a:prstGeom prst="rect">
            <a:avLst/>
          </a:prstGeom>
        </p:spPr>
        <p:txBody>
          <a:bodyPr wrap="square">
            <a:spAutoFit/>
          </a:bodyPr>
          <a:lstStyle/>
          <a:p>
            <a:r>
              <a:rPr lang="es-CO" sz="1600" dirty="0">
                <a:solidFill>
                  <a:srgbClr val="7030A0"/>
                </a:solidFill>
              </a:rPr>
              <a:t>¿</a:t>
            </a:r>
            <a:r>
              <a:rPr lang="es-CO" b="1" dirty="0">
                <a:solidFill>
                  <a:srgbClr val="7030A0"/>
                </a:solidFill>
                <a:latin typeface="Century Gothic" panose="020B0502020202020204" pitchFamily="34" charset="0"/>
              </a:rPr>
              <a:t>Qué se enseña y qué se aprende en la educación inicial?</a:t>
            </a:r>
          </a:p>
          <a:p>
            <a:endParaRPr lang="es-CO" b="1" dirty="0">
              <a:solidFill>
                <a:srgbClr val="7030A0"/>
              </a:solidFill>
              <a:latin typeface="Century Gothic" panose="020B0502020202020204" pitchFamily="34" charset="0"/>
            </a:endParaRPr>
          </a:p>
          <a:p>
            <a:pPr marL="214313" indent="-214313" algn="just">
              <a:buFont typeface="Wingdings" panose="05000000000000000000" pitchFamily="2" charset="2"/>
              <a:buChar char="Ø"/>
            </a:pPr>
            <a:r>
              <a:rPr lang="es-CO" sz="1600" dirty="0">
                <a:solidFill>
                  <a:srgbClr val="7030A0"/>
                </a:solidFill>
                <a:latin typeface="Century Gothic" panose="020B0502020202020204" pitchFamily="34" charset="0"/>
              </a:rPr>
              <a:t>A descubrir diferentes formas de expresión.</a:t>
            </a:r>
          </a:p>
          <a:p>
            <a:pPr marL="214313" indent="-214313" algn="just">
              <a:buFont typeface="Wingdings" panose="05000000000000000000" pitchFamily="2" charset="2"/>
              <a:buChar char="Ø"/>
            </a:pPr>
            <a:r>
              <a:rPr lang="es-CO" sz="1600" dirty="0">
                <a:solidFill>
                  <a:srgbClr val="7030A0"/>
                </a:solidFill>
                <a:latin typeface="Century Gothic" panose="020B0502020202020204" pitchFamily="34" charset="0"/>
              </a:rPr>
              <a:t>A descifrar las lógicas en las que se mueve la vida</a:t>
            </a:r>
          </a:p>
          <a:p>
            <a:pPr marL="214313" indent="-214313" algn="just">
              <a:buFont typeface="Wingdings" panose="05000000000000000000" pitchFamily="2" charset="2"/>
              <a:buChar char="Ø"/>
            </a:pPr>
            <a:r>
              <a:rPr lang="es-CO" sz="1600" dirty="0">
                <a:solidFill>
                  <a:srgbClr val="7030A0"/>
                </a:solidFill>
                <a:latin typeface="Century Gothic" panose="020B0502020202020204" pitchFamily="34" charset="0"/>
              </a:rPr>
              <a:t>A solucionar problemas cotidianos; a sorprenderse con las posibilidades de movimiento que ofrece su cuerpo.</a:t>
            </a:r>
          </a:p>
          <a:p>
            <a:pPr marL="214313" indent="-214313" algn="just">
              <a:buFont typeface="Wingdings" panose="05000000000000000000" pitchFamily="2" charset="2"/>
              <a:buChar char="Ø"/>
            </a:pPr>
            <a:r>
              <a:rPr lang="es-CO" sz="1600" dirty="0">
                <a:solidFill>
                  <a:srgbClr val="7030A0"/>
                </a:solidFill>
                <a:latin typeface="Century Gothic" panose="020B0502020202020204" pitchFamily="34" charset="0"/>
              </a:rPr>
              <a:t>A enriquecer su lenguaje y a construir su identidad en relación con familia, comunidad, cultura, territorio y país.</a:t>
            </a:r>
          </a:p>
          <a:p>
            <a:pPr marL="214313" indent="-214313" algn="just">
              <a:buFont typeface="Wingdings" panose="05000000000000000000" pitchFamily="2" charset="2"/>
              <a:buChar char="Ø"/>
            </a:pPr>
            <a:r>
              <a:rPr lang="es-CO" sz="1600" dirty="0">
                <a:solidFill>
                  <a:srgbClr val="7030A0"/>
                </a:solidFill>
                <a:latin typeface="Century Gothic" panose="020B0502020202020204" pitchFamily="34" charset="0"/>
              </a:rPr>
              <a:t>A construir normas; a relacionarse con el ambiente natural, social y cultural.</a:t>
            </a:r>
          </a:p>
          <a:p>
            <a:pPr marL="214313" indent="-214313" algn="just">
              <a:buFont typeface="Wingdings" panose="05000000000000000000" pitchFamily="2" charset="2"/>
              <a:buChar char="Ø"/>
            </a:pPr>
            <a:r>
              <a:rPr lang="es-CO" sz="1600" dirty="0">
                <a:solidFill>
                  <a:srgbClr val="7030A0"/>
                </a:solidFill>
                <a:latin typeface="Century Gothic" panose="020B0502020202020204" pitchFamily="34" charset="0"/>
              </a:rPr>
              <a:t>A sentirse acogidos, seguros, partícipes, escuchados, reconocidos.</a:t>
            </a:r>
          </a:p>
          <a:p>
            <a:pPr marL="214313" indent="-214313" algn="just">
              <a:buFont typeface="Wingdings" panose="05000000000000000000" pitchFamily="2" charset="2"/>
              <a:buChar char="Ø"/>
            </a:pPr>
            <a:r>
              <a:rPr lang="es-CO" sz="1600" dirty="0">
                <a:solidFill>
                  <a:srgbClr val="7030A0"/>
                </a:solidFill>
                <a:latin typeface="Century Gothic" panose="020B0502020202020204" pitchFamily="34" charset="0"/>
              </a:rPr>
              <a:t>A apropiarse y hacer suyos hábitos de vida saludable.</a:t>
            </a:r>
          </a:p>
        </p:txBody>
      </p:sp>
    </p:spTree>
    <p:extLst>
      <p:ext uri="{BB962C8B-B14F-4D97-AF65-F5344CB8AC3E}">
        <p14:creationId xmlns:p14="http://schemas.microsoft.com/office/powerpoint/2010/main" val="30057446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xmlns="" id="{B6505404-5C11-4CA0-9525-A86F3018D0EF}"/>
              </a:ext>
            </a:extLst>
          </p:cNvPr>
          <p:cNvSpPr/>
          <p:nvPr/>
        </p:nvSpPr>
        <p:spPr>
          <a:xfrm>
            <a:off x="971600" y="1484784"/>
            <a:ext cx="6336704" cy="410445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b="1" dirty="0">
                <a:solidFill>
                  <a:srgbClr val="7030A0"/>
                </a:solidFill>
                <a:latin typeface="Baskerville Old Face" panose="02020602080505020303" pitchFamily="18" charset="0"/>
              </a:rPr>
              <a:t>LINEAMIENTOS ICBF PROYECTO PEDAGOCICO APLICADO EN LOS HCB.</a:t>
            </a:r>
          </a:p>
          <a:p>
            <a:pPr algn="ctr"/>
            <a:endParaRPr lang="es-CO" sz="2000" b="1" dirty="0">
              <a:solidFill>
                <a:srgbClr val="7030A0"/>
              </a:solidFill>
              <a:latin typeface="Baskerville Old Face" panose="02020602080505020303" pitchFamily="18" charset="0"/>
            </a:endParaRPr>
          </a:p>
          <a:p>
            <a:pPr algn="ctr"/>
            <a:r>
              <a:rPr lang="es-CO" sz="2000" b="1" dirty="0">
                <a:solidFill>
                  <a:srgbClr val="7030A0"/>
                </a:solidFill>
                <a:latin typeface="Baskerville Old Face" panose="02020602080505020303" pitchFamily="18" charset="0"/>
              </a:rPr>
              <a:t>PILARES DE LA EDUCACION INICIAL</a:t>
            </a:r>
          </a:p>
          <a:p>
            <a:pPr algn="ctr"/>
            <a:endParaRPr lang="es-CO" sz="2000" b="1" dirty="0">
              <a:solidFill>
                <a:srgbClr val="7030A0"/>
              </a:solidFill>
              <a:latin typeface="Baskerville Old Face" panose="02020602080505020303" pitchFamily="18" charset="0"/>
            </a:endParaRPr>
          </a:p>
          <a:p>
            <a:pPr marL="285750" indent="-285750" algn="ctr">
              <a:buFont typeface="Arial" panose="020B0604020202020204" pitchFamily="34" charset="0"/>
              <a:buChar char="•"/>
            </a:pPr>
            <a:r>
              <a:rPr lang="es-CO" sz="2000" b="1" dirty="0">
                <a:solidFill>
                  <a:srgbClr val="7030A0"/>
                </a:solidFill>
                <a:latin typeface="Baskerville Old Face" panose="02020602080505020303" pitchFamily="18" charset="0"/>
              </a:rPr>
              <a:t>JUEGO</a:t>
            </a:r>
          </a:p>
          <a:p>
            <a:pPr marL="285750" indent="-285750" algn="ctr">
              <a:buFont typeface="Arial" panose="020B0604020202020204" pitchFamily="34" charset="0"/>
              <a:buChar char="•"/>
            </a:pPr>
            <a:r>
              <a:rPr lang="es-CO" sz="2000" b="1" dirty="0">
                <a:solidFill>
                  <a:srgbClr val="7030A0"/>
                </a:solidFill>
                <a:latin typeface="Baskerville Old Face" panose="02020602080505020303" pitchFamily="18" charset="0"/>
              </a:rPr>
              <a:t>LITERATURA</a:t>
            </a:r>
          </a:p>
          <a:p>
            <a:pPr marL="285750" indent="-285750" algn="ctr">
              <a:buFont typeface="Arial" panose="020B0604020202020204" pitchFamily="34" charset="0"/>
              <a:buChar char="•"/>
            </a:pPr>
            <a:r>
              <a:rPr lang="es-CO" sz="2000" b="1" dirty="0">
                <a:solidFill>
                  <a:srgbClr val="7030A0"/>
                </a:solidFill>
                <a:latin typeface="Baskerville Old Face" panose="02020602080505020303" pitchFamily="18" charset="0"/>
              </a:rPr>
              <a:t>MEDIO AMBIENTE</a:t>
            </a:r>
          </a:p>
          <a:p>
            <a:pPr marL="285750" indent="-285750" algn="ctr">
              <a:buFont typeface="Arial" panose="020B0604020202020204" pitchFamily="34" charset="0"/>
              <a:buChar char="•"/>
            </a:pPr>
            <a:r>
              <a:rPr lang="es-CO" sz="2000" b="1" dirty="0">
                <a:solidFill>
                  <a:srgbClr val="7030A0"/>
                </a:solidFill>
                <a:latin typeface="Baskerville Old Face" panose="02020602080505020303" pitchFamily="18" charset="0"/>
              </a:rPr>
              <a:t>ARTE</a:t>
            </a:r>
          </a:p>
        </p:txBody>
      </p:sp>
    </p:spTree>
    <p:extLst>
      <p:ext uri="{BB962C8B-B14F-4D97-AF65-F5344CB8AC3E}">
        <p14:creationId xmlns:p14="http://schemas.microsoft.com/office/powerpoint/2010/main" val="2423742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766483" y="1426801"/>
            <a:ext cx="6797489" cy="1546577"/>
          </a:xfrm>
          <a:prstGeom prst="rect">
            <a:avLst/>
          </a:prstGeom>
        </p:spPr>
        <p:txBody>
          <a:bodyPr wrap="square">
            <a:spAutoFit/>
          </a:bodyPr>
          <a:lstStyle/>
          <a:p>
            <a:pPr algn="ctr"/>
            <a:endParaRPr lang="es-CO" sz="1350" dirty="0"/>
          </a:p>
          <a:p>
            <a:pPr algn="ctr"/>
            <a:endParaRPr lang="es-CO" sz="1350" dirty="0"/>
          </a:p>
          <a:p>
            <a:pPr algn="ctr"/>
            <a:endParaRPr lang="es-CO" sz="1350" dirty="0"/>
          </a:p>
          <a:p>
            <a:pPr algn="ctr"/>
            <a:endParaRPr lang="es-CO" sz="1350" dirty="0"/>
          </a:p>
          <a:p>
            <a:pPr algn="ctr"/>
            <a:endParaRPr lang="es-CO" sz="1350" dirty="0"/>
          </a:p>
          <a:p>
            <a:pPr algn="ctr"/>
            <a:endParaRPr lang="es-CO" sz="1350" dirty="0"/>
          </a:p>
          <a:p>
            <a:pPr algn="ctr"/>
            <a:endParaRPr lang="es-CO" sz="1350" dirty="0"/>
          </a:p>
        </p:txBody>
      </p:sp>
      <p:sp>
        <p:nvSpPr>
          <p:cNvPr id="6" name="Rectángulo 5"/>
          <p:cNvSpPr/>
          <p:nvPr/>
        </p:nvSpPr>
        <p:spPr>
          <a:xfrm>
            <a:off x="675715" y="1311089"/>
            <a:ext cx="7543800" cy="3162404"/>
          </a:xfrm>
          <a:prstGeom prst="rect">
            <a:avLst/>
          </a:prstGeom>
        </p:spPr>
        <p:txBody>
          <a:bodyPr wrap="square">
            <a:spAutoFit/>
          </a:bodyPr>
          <a:lstStyle/>
          <a:p>
            <a:pPr algn="ctr"/>
            <a:r>
              <a:rPr lang="es-CO" sz="2400" b="1" dirty="0">
                <a:solidFill>
                  <a:srgbClr val="009900"/>
                </a:solidFill>
                <a:latin typeface="Arial" panose="020B0604020202020204" pitchFamily="34" charset="0"/>
                <a:cs typeface="Arial" panose="020B0604020202020204" pitchFamily="34" charset="0"/>
              </a:rPr>
              <a:t>EL VALOR EDUCATIVO DEL JUEGO</a:t>
            </a:r>
          </a:p>
          <a:p>
            <a:pPr algn="just"/>
            <a:r>
              <a:rPr lang="es-CO" sz="1350" dirty="0">
                <a:latin typeface="Arial" panose="020B0604020202020204" pitchFamily="34" charset="0"/>
                <a:cs typeface="Arial" panose="020B0604020202020204" pitchFamily="34" charset="0"/>
              </a:rPr>
              <a:t/>
            </a:r>
            <a:br>
              <a:rPr lang="es-CO" sz="1350" dirty="0">
                <a:latin typeface="Arial" panose="020B0604020202020204" pitchFamily="34" charset="0"/>
                <a:cs typeface="Arial" panose="020B0604020202020204" pitchFamily="34" charset="0"/>
              </a:rPr>
            </a:br>
            <a:endParaRPr lang="es-CO" dirty="0">
              <a:latin typeface="Arial" panose="020B0604020202020204" pitchFamily="34" charset="0"/>
              <a:cs typeface="Arial" panose="020B0604020202020204" pitchFamily="34" charset="0"/>
            </a:endParaRPr>
          </a:p>
          <a:p>
            <a:pPr algn="just"/>
            <a:r>
              <a:rPr lang="es-CO" dirty="0">
                <a:solidFill>
                  <a:srgbClr val="7030A0"/>
                </a:solidFill>
                <a:latin typeface="Arial" panose="020B0604020202020204" pitchFamily="34" charset="0"/>
                <a:cs typeface="Arial" panose="020B0604020202020204" pitchFamily="34" charset="0"/>
              </a:rPr>
              <a:t>El juego hace el papel de mediador entre la fantasía y la realidad. A través del juego los niños representan sus inquietudes, ideas, sentimientos y deseos.  </a:t>
            </a:r>
          </a:p>
          <a:p>
            <a:pPr algn="just"/>
            <a:endParaRPr lang="es-CO" dirty="0">
              <a:solidFill>
                <a:srgbClr val="7030A0"/>
              </a:solidFill>
              <a:latin typeface="Arial" panose="020B0604020202020204" pitchFamily="34" charset="0"/>
              <a:cs typeface="Arial" panose="020B0604020202020204" pitchFamily="34" charset="0"/>
            </a:endParaRPr>
          </a:p>
          <a:p>
            <a:pPr algn="just"/>
            <a:r>
              <a:rPr lang="es-CO" dirty="0">
                <a:solidFill>
                  <a:srgbClr val="7030A0"/>
                </a:solidFill>
                <a:latin typeface="Arial" panose="020B0604020202020204" pitchFamily="34" charset="0"/>
                <a:cs typeface="Arial" panose="020B0604020202020204" pitchFamily="34" charset="0"/>
              </a:rPr>
              <a:t>El niño logra elaborar diferentes situaciones que ha  vivido de manera pasiva  -en la realidad-, y mediante el juego, logra vivirlas activamente.</a:t>
            </a:r>
          </a:p>
          <a:p>
            <a:pPr algn="just"/>
            <a:endParaRPr lang="es-CO" dirty="0">
              <a:latin typeface="Arial" panose="020B0604020202020204" pitchFamily="34" charset="0"/>
              <a:cs typeface="Arial" panose="020B0604020202020204" pitchFamily="34" charset="0"/>
            </a:endParaRPr>
          </a:p>
          <a:p>
            <a:pPr algn="just"/>
            <a:endParaRPr lang="es-CO"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932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58053" y="1530583"/>
            <a:ext cx="7886700" cy="4086926"/>
          </a:xfrm>
        </p:spPr>
        <p:txBody>
          <a:bodyPr>
            <a:normAutofit fontScale="77500" lnSpcReduction="20000"/>
          </a:bodyPr>
          <a:lstStyle/>
          <a:p>
            <a:pPr marL="0" indent="0">
              <a:buNone/>
            </a:pPr>
            <a:r>
              <a:rPr lang="es-CO" b="1" dirty="0">
                <a:solidFill>
                  <a:srgbClr val="009900"/>
                </a:solidFill>
              </a:rPr>
              <a:t>BENEFICIOS DEL JUEGO</a:t>
            </a:r>
          </a:p>
          <a:p>
            <a:pPr marL="0" indent="0">
              <a:buNone/>
            </a:pPr>
            <a:endParaRPr lang="es-CO" dirty="0"/>
          </a:p>
          <a:p>
            <a:pPr>
              <a:buFont typeface="Wingdings" panose="05000000000000000000" pitchFamily="2" charset="2"/>
              <a:buChar char="§"/>
            </a:pPr>
            <a:r>
              <a:rPr lang="es-CO" dirty="0">
                <a:solidFill>
                  <a:srgbClr val="7030A0"/>
                </a:solidFill>
              </a:rPr>
              <a:t>Motora: </a:t>
            </a:r>
          </a:p>
          <a:p>
            <a:pPr marL="403622">
              <a:buFont typeface="Wingdings" panose="05000000000000000000" pitchFamily="2" charset="2"/>
              <a:buChar char="ü"/>
            </a:pPr>
            <a:r>
              <a:rPr lang="es-CO" dirty="0">
                <a:solidFill>
                  <a:srgbClr val="7030A0"/>
                </a:solidFill>
              </a:rPr>
              <a:t>Controlar la postura.</a:t>
            </a:r>
          </a:p>
          <a:p>
            <a:pPr marL="403622">
              <a:buFont typeface="Wingdings" panose="05000000000000000000" pitchFamily="2" charset="2"/>
              <a:buChar char="ü"/>
            </a:pPr>
            <a:r>
              <a:rPr lang="es-CO" dirty="0">
                <a:solidFill>
                  <a:srgbClr val="7030A0"/>
                </a:solidFill>
              </a:rPr>
              <a:t>Aumentar la fuerza.</a:t>
            </a:r>
          </a:p>
          <a:p>
            <a:pPr marL="403622">
              <a:buFont typeface="Wingdings" panose="05000000000000000000" pitchFamily="2" charset="2"/>
              <a:buChar char="ü"/>
            </a:pPr>
            <a:r>
              <a:rPr lang="es-CO" dirty="0">
                <a:solidFill>
                  <a:srgbClr val="7030A0"/>
                </a:solidFill>
              </a:rPr>
              <a:t>Conseguir el equilibrio y la marcha</a:t>
            </a:r>
          </a:p>
          <a:p>
            <a:pPr marL="403622">
              <a:buFont typeface="Wingdings" panose="05000000000000000000" pitchFamily="2" charset="2"/>
              <a:buChar char="ü"/>
            </a:pPr>
            <a:r>
              <a:rPr lang="es-CO" dirty="0">
                <a:solidFill>
                  <a:srgbClr val="7030A0"/>
                </a:solidFill>
              </a:rPr>
              <a:t>Lograr el desarrollo perceptivo y del movimiento.</a:t>
            </a:r>
          </a:p>
          <a:p>
            <a:pPr marL="403622">
              <a:buFont typeface="Wingdings" panose="05000000000000000000" pitchFamily="2" charset="2"/>
              <a:buChar char="ü"/>
            </a:pPr>
            <a:r>
              <a:rPr lang="es-CO" dirty="0">
                <a:solidFill>
                  <a:srgbClr val="7030A0"/>
                </a:solidFill>
              </a:rPr>
              <a:t>Adquirir un mayor control de su cuerpo.</a:t>
            </a:r>
          </a:p>
          <a:p>
            <a:pPr marL="403622">
              <a:buFont typeface="Wingdings" panose="05000000000000000000" pitchFamily="2" charset="2"/>
              <a:buChar char="ü"/>
            </a:pPr>
            <a:r>
              <a:rPr lang="es-CO" dirty="0">
                <a:solidFill>
                  <a:srgbClr val="7030A0"/>
                </a:solidFill>
              </a:rPr>
              <a:t>Desarrollar la motricidad fina y la coordinación óculo-manual. </a:t>
            </a:r>
          </a:p>
        </p:txBody>
      </p:sp>
      <p:pic>
        <p:nvPicPr>
          <p:cNvPr id="2050" name="Picture 2" descr="Image result for imagenes de niños dimension soci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717713">
            <a:off x="4766002" y="1893655"/>
            <a:ext cx="3225791" cy="1595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386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28650" y="1462369"/>
            <a:ext cx="7886700" cy="4027604"/>
          </a:xfrm>
        </p:spPr>
        <p:txBody>
          <a:bodyPr>
            <a:normAutofit fontScale="92500" lnSpcReduction="10000"/>
          </a:bodyPr>
          <a:lstStyle/>
          <a:p>
            <a:pPr>
              <a:buFont typeface="Wingdings" panose="05000000000000000000" pitchFamily="2" charset="2"/>
              <a:buChar char="§"/>
            </a:pPr>
            <a:r>
              <a:rPr lang="es-CO" dirty="0">
                <a:solidFill>
                  <a:srgbClr val="7030A0"/>
                </a:solidFill>
              </a:rPr>
              <a:t>COGNITIVA:</a:t>
            </a:r>
          </a:p>
          <a:p>
            <a:pPr marL="0" indent="0">
              <a:buNone/>
            </a:pPr>
            <a:endParaRPr lang="es-CO" dirty="0">
              <a:solidFill>
                <a:srgbClr val="7030A0"/>
              </a:solidFill>
            </a:endParaRPr>
          </a:p>
          <a:p>
            <a:pPr marL="472679" indent="-275035">
              <a:buFont typeface="Wingdings" panose="05000000000000000000" pitchFamily="2" charset="2"/>
              <a:buChar char="ü"/>
            </a:pPr>
            <a:r>
              <a:rPr lang="es-CO" dirty="0">
                <a:solidFill>
                  <a:srgbClr val="7030A0"/>
                </a:solidFill>
              </a:rPr>
              <a:t>Desarrollo del pensamiento.</a:t>
            </a:r>
          </a:p>
          <a:p>
            <a:pPr marL="472679" indent="-275035">
              <a:buFont typeface="Wingdings" panose="05000000000000000000" pitchFamily="2" charset="2"/>
              <a:buChar char="ü"/>
            </a:pPr>
            <a:r>
              <a:rPr lang="es-CO" dirty="0">
                <a:solidFill>
                  <a:srgbClr val="7030A0"/>
                </a:solidFill>
              </a:rPr>
              <a:t>Desarrollo de la imaginación. </a:t>
            </a:r>
          </a:p>
          <a:p>
            <a:pPr marL="472679" indent="-275035">
              <a:buFont typeface="Wingdings" panose="05000000000000000000" pitchFamily="2" charset="2"/>
              <a:buChar char="ü"/>
            </a:pPr>
            <a:r>
              <a:rPr lang="es-CO" dirty="0">
                <a:solidFill>
                  <a:srgbClr val="7030A0"/>
                </a:solidFill>
              </a:rPr>
              <a:t>Desarrollo de la creatividad.</a:t>
            </a:r>
          </a:p>
          <a:p>
            <a:pPr marL="472679" indent="-275035">
              <a:buFont typeface="Wingdings" panose="05000000000000000000" pitchFamily="2" charset="2"/>
              <a:buChar char="ü"/>
            </a:pPr>
            <a:r>
              <a:rPr lang="es-CO" dirty="0">
                <a:solidFill>
                  <a:srgbClr val="7030A0"/>
                </a:solidFill>
              </a:rPr>
              <a:t>Aprendizaje: </a:t>
            </a:r>
          </a:p>
          <a:p>
            <a:pPr marL="670322" indent="-273844">
              <a:buFont typeface="Wingdings" panose="05000000000000000000" pitchFamily="2" charset="2"/>
              <a:buChar char="Ø"/>
            </a:pPr>
            <a:r>
              <a:rPr lang="es-CO" dirty="0">
                <a:solidFill>
                  <a:srgbClr val="7030A0"/>
                </a:solidFill>
              </a:rPr>
              <a:t> Causa – Efecto</a:t>
            </a:r>
          </a:p>
          <a:p>
            <a:pPr marL="670322" indent="-273844">
              <a:buFont typeface="Wingdings" panose="05000000000000000000" pitchFamily="2" charset="2"/>
              <a:buChar char="Ø"/>
            </a:pPr>
            <a:r>
              <a:rPr lang="es-CO" dirty="0">
                <a:solidFill>
                  <a:srgbClr val="7030A0"/>
                </a:solidFill>
              </a:rPr>
              <a:t>  A diferenciar </a:t>
            </a:r>
          </a:p>
          <a:p>
            <a:pPr marL="540544" indent="-67866">
              <a:buFont typeface="Wingdings" panose="05000000000000000000" pitchFamily="2" charset="2"/>
              <a:buChar char="Ø"/>
            </a:pPr>
            <a:endParaRPr lang="es-CO" dirty="0"/>
          </a:p>
        </p:txBody>
      </p:sp>
      <p:sp>
        <p:nvSpPr>
          <p:cNvPr id="8" name="Abrir llave 7"/>
          <p:cNvSpPr/>
          <p:nvPr/>
        </p:nvSpPr>
        <p:spPr>
          <a:xfrm>
            <a:off x="4889659" y="3956139"/>
            <a:ext cx="1036320" cy="155941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sz="1350"/>
          </a:p>
        </p:txBody>
      </p:sp>
      <p:sp>
        <p:nvSpPr>
          <p:cNvPr id="9" name="CuadroTexto 8"/>
          <p:cNvSpPr txBox="1"/>
          <p:nvPr/>
        </p:nvSpPr>
        <p:spPr>
          <a:xfrm>
            <a:off x="5925979" y="4143344"/>
            <a:ext cx="1744756" cy="923330"/>
          </a:xfrm>
          <a:prstGeom prst="rect">
            <a:avLst/>
          </a:prstGeom>
          <a:noFill/>
        </p:spPr>
        <p:txBody>
          <a:bodyPr wrap="square" rtlCol="0">
            <a:spAutoFit/>
          </a:bodyPr>
          <a:lstStyle/>
          <a:p>
            <a:pPr marL="214313" indent="-214313">
              <a:buFont typeface="Courier New" panose="02070309020205020404" pitchFamily="49" charset="0"/>
              <a:buChar char="o"/>
            </a:pPr>
            <a:r>
              <a:rPr lang="es-CO" dirty="0"/>
              <a:t>Formas</a:t>
            </a:r>
          </a:p>
          <a:p>
            <a:pPr marL="214313" indent="-214313">
              <a:buFont typeface="Courier New" panose="02070309020205020404" pitchFamily="49" charset="0"/>
              <a:buChar char="o"/>
            </a:pPr>
            <a:r>
              <a:rPr lang="es-CO" dirty="0"/>
              <a:t>Colores</a:t>
            </a:r>
          </a:p>
          <a:p>
            <a:pPr marL="214313" indent="-214313">
              <a:buFont typeface="Courier New" panose="02070309020205020404" pitchFamily="49" charset="0"/>
              <a:buChar char="o"/>
            </a:pPr>
            <a:r>
              <a:rPr lang="es-CO" dirty="0"/>
              <a:t>Texturas</a:t>
            </a:r>
          </a:p>
        </p:txBody>
      </p:sp>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7084" y="1124744"/>
            <a:ext cx="2314575" cy="1915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498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98394" y="1573306"/>
            <a:ext cx="7886700" cy="4114800"/>
          </a:xfrm>
        </p:spPr>
        <p:txBody>
          <a:bodyPr>
            <a:normAutofit lnSpcReduction="10000"/>
          </a:bodyPr>
          <a:lstStyle/>
          <a:p>
            <a:pPr>
              <a:buFont typeface="Wingdings" panose="05000000000000000000" pitchFamily="2" charset="2"/>
              <a:buChar char="§"/>
            </a:pPr>
            <a:r>
              <a:rPr lang="es-CO" dirty="0">
                <a:solidFill>
                  <a:srgbClr val="7030A0"/>
                </a:solidFill>
              </a:rPr>
              <a:t>SOCIAL</a:t>
            </a:r>
          </a:p>
          <a:p>
            <a:pPr marL="0" indent="0">
              <a:buNone/>
            </a:pPr>
            <a:endParaRPr lang="es-CO" dirty="0">
              <a:solidFill>
                <a:srgbClr val="7030A0"/>
              </a:solidFill>
            </a:endParaRPr>
          </a:p>
          <a:p>
            <a:pPr marL="472679">
              <a:buFont typeface="Wingdings" panose="05000000000000000000" pitchFamily="2" charset="2"/>
              <a:buChar char="ü"/>
            </a:pPr>
            <a:r>
              <a:rPr lang="es-CO" dirty="0">
                <a:solidFill>
                  <a:srgbClr val="7030A0"/>
                </a:solidFill>
              </a:rPr>
              <a:t> </a:t>
            </a:r>
            <a:r>
              <a:rPr lang="es-CO" sz="1800" dirty="0">
                <a:solidFill>
                  <a:srgbClr val="7030A0"/>
                </a:solidFill>
              </a:rPr>
              <a:t>Normas de comportamiento.</a:t>
            </a:r>
          </a:p>
          <a:p>
            <a:pPr marL="472679">
              <a:buFont typeface="Wingdings" panose="05000000000000000000" pitchFamily="2" charset="2"/>
              <a:buChar char="ü"/>
            </a:pPr>
            <a:r>
              <a:rPr lang="es-CO" sz="1800" dirty="0">
                <a:solidFill>
                  <a:srgbClr val="7030A0"/>
                </a:solidFill>
              </a:rPr>
              <a:t> A descubrir intercambios sociales.</a:t>
            </a:r>
          </a:p>
          <a:p>
            <a:pPr marL="472679">
              <a:buFont typeface="Wingdings" panose="05000000000000000000" pitchFamily="2" charset="2"/>
              <a:buChar char="ü"/>
            </a:pPr>
            <a:r>
              <a:rPr lang="es-CO" sz="1800" dirty="0">
                <a:solidFill>
                  <a:srgbClr val="7030A0"/>
                </a:solidFill>
              </a:rPr>
              <a:t> A conformar su propia personalidad.    </a:t>
            </a:r>
          </a:p>
          <a:p>
            <a:pPr marL="472679">
              <a:buFont typeface="Wingdings" panose="05000000000000000000" pitchFamily="2" charset="2"/>
              <a:buChar char="ü"/>
            </a:pPr>
            <a:r>
              <a:rPr lang="es-CO" sz="1800" dirty="0">
                <a:solidFill>
                  <a:srgbClr val="7030A0"/>
                </a:solidFill>
              </a:rPr>
              <a:t> A integrarse socialmente.</a:t>
            </a:r>
          </a:p>
          <a:p>
            <a:pPr marL="472679">
              <a:buFont typeface="Wingdings" panose="05000000000000000000" pitchFamily="2" charset="2"/>
              <a:buChar char="ü"/>
            </a:pPr>
            <a:r>
              <a:rPr lang="es-CO" sz="1800" dirty="0">
                <a:solidFill>
                  <a:srgbClr val="7030A0"/>
                </a:solidFill>
              </a:rPr>
              <a:t> A esperar su turno</a:t>
            </a:r>
          </a:p>
          <a:p>
            <a:pPr marL="472679">
              <a:buFont typeface="Wingdings" panose="05000000000000000000" pitchFamily="2" charset="2"/>
              <a:buChar char="ü"/>
            </a:pPr>
            <a:r>
              <a:rPr lang="es-CO" sz="1800" dirty="0">
                <a:solidFill>
                  <a:srgbClr val="7030A0"/>
                </a:solidFill>
              </a:rPr>
              <a:t> A satisfacer sus deseos.</a:t>
            </a:r>
          </a:p>
          <a:p>
            <a:pPr marL="472679">
              <a:buFont typeface="Wingdings" panose="05000000000000000000" pitchFamily="2" charset="2"/>
              <a:buChar char="ü"/>
            </a:pPr>
            <a:r>
              <a:rPr lang="es-CO" sz="1800" dirty="0">
                <a:solidFill>
                  <a:srgbClr val="7030A0"/>
                </a:solidFill>
              </a:rPr>
              <a:t> A compartir </a:t>
            </a:r>
          </a:p>
          <a:p>
            <a:pPr marL="472679">
              <a:buFont typeface="Wingdings" panose="05000000000000000000" pitchFamily="2" charset="2"/>
              <a:buChar char="ü"/>
            </a:pPr>
            <a:r>
              <a:rPr lang="es-CO" sz="1800" dirty="0">
                <a:solidFill>
                  <a:srgbClr val="7030A0"/>
                </a:solidFill>
              </a:rPr>
              <a:t> A cooperar. </a:t>
            </a:r>
          </a:p>
          <a:p>
            <a:pPr marL="472679">
              <a:buFont typeface="Wingdings" panose="05000000000000000000" pitchFamily="2" charset="2"/>
              <a:buChar char="ü"/>
            </a:pPr>
            <a:r>
              <a:rPr lang="es-CO" sz="1800" dirty="0">
                <a:solidFill>
                  <a:srgbClr val="7030A0"/>
                </a:solidFill>
              </a:rPr>
              <a:t> A establecer vínculos de amistad.</a:t>
            </a:r>
          </a:p>
        </p:txBody>
      </p:sp>
      <p:pic>
        <p:nvPicPr>
          <p:cNvPr id="4" name="Imagen 3"/>
          <p:cNvPicPr>
            <a:picLocks noChangeAspect="1"/>
          </p:cNvPicPr>
          <p:nvPr/>
        </p:nvPicPr>
        <p:blipFill>
          <a:blip r:embed="rId2"/>
          <a:stretch>
            <a:fillRect/>
          </a:stretch>
        </p:blipFill>
        <p:spPr>
          <a:xfrm>
            <a:off x="5583117" y="2181011"/>
            <a:ext cx="2354784" cy="2354784"/>
          </a:xfrm>
          <a:prstGeom prst="rect">
            <a:avLst/>
          </a:prstGeom>
        </p:spPr>
      </p:pic>
    </p:spTree>
    <p:extLst>
      <p:ext uri="{BB962C8B-B14F-4D97-AF65-F5344CB8AC3E}">
        <p14:creationId xmlns:p14="http://schemas.microsoft.com/office/powerpoint/2010/main" val="4258805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87624" y="1369219"/>
            <a:ext cx="7216788" cy="979661"/>
          </a:xfrm>
        </p:spPr>
        <p:txBody>
          <a:bodyPr>
            <a:normAutofit fontScale="25000" lnSpcReduction="20000"/>
          </a:bodyPr>
          <a:lstStyle/>
          <a:p>
            <a:pPr marL="0" indent="0">
              <a:buNone/>
            </a:pPr>
            <a:endParaRPr lang="es-CO" dirty="0"/>
          </a:p>
          <a:p>
            <a:pPr marL="0" indent="0" algn="ctr">
              <a:buNone/>
            </a:pPr>
            <a:r>
              <a:rPr lang="es-CO" sz="12800" b="1" dirty="0">
                <a:solidFill>
                  <a:srgbClr val="FF0000"/>
                </a:solidFill>
              </a:rPr>
              <a:t>“El niño no juega para aprender pero aprende cuando juega”</a:t>
            </a:r>
          </a:p>
        </p:txBody>
      </p:sp>
      <p:pic>
        <p:nvPicPr>
          <p:cNvPr id="1026" name="Picture 2" descr="https://image.jimcdn.com/app/cms/image/transf/dimension=484x1024:format=jpg/path/s58bdf6da3911cb62/image/i1b33aebc0e9f32ee/version/1411517583/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2996952"/>
            <a:ext cx="3457575" cy="2593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188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77371" y="1379304"/>
            <a:ext cx="7886700" cy="4036499"/>
          </a:xfrm>
        </p:spPr>
        <p:txBody>
          <a:bodyPr>
            <a:normAutofit/>
          </a:bodyPr>
          <a:lstStyle/>
          <a:p>
            <a:pPr marL="0" indent="0" algn="ctr">
              <a:buNone/>
            </a:pPr>
            <a:r>
              <a:rPr lang="es-CO" b="1" dirty="0">
                <a:solidFill>
                  <a:srgbClr val="009900"/>
                </a:solidFill>
                <a:latin typeface="Baskerville Old Face" panose="02020602080505020303" pitchFamily="18" charset="0"/>
              </a:rPr>
              <a:t>LA LITERATURA</a:t>
            </a:r>
          </a:p>
          <a:p>
            <a:pPr marL="0" indent="0" algn="just">
              <a:lnSpc>
                <a:spcPct val="110000"/>
              </a:lnSpc>
              <a:buNone/>
            </a:pPr>
            <a:r>
              <a:rPr lang="es-CO" sz="1950" dirty="0">
                <a:solidFill>
                  <a:srgbClr val="7030A0"/>
                </a:solidFill>
                <a:latin typeface="Arial" panose="020B0604020202020204" pitchFamily="34" charset="0"/>
                <a:cs typeface="Arial" panose="020B0604020202020204" pitchFamily="34" charset="0"/>
              </a:rPr>
              <a:t>Las niñas y los niños necesitan jugar con </a:t>
            </a:r>
            <a:r>
              <a:rPr lang="es-CO" sz="1950" dirty="0" smtClean="0">
                <a:solidFill>
                  <a:srgbClr val="7030A0"/>
                </a:solidFill>
                <a:latin typeface="Arial" panose="020B0604020202020204" pitchFamily="34" charset="0"/>
                <a:cs typeface="Arial" panose="020B0604020202020204" pitchFamily="34" charset="0"/>
              </a:rPr>
              <a:t>las palabras, </a:t>
            </a:r>
            <a:r>
              <a:rPr lang="es-CO" sz="1950" dirty="0">
                <a:solidFill>
                  <a:srgbClr val="7030A0"/>
                </a:solidFill>
                <a:latin typeface="Arial" panose="020B0604020202020204" pitchFamily="34" charset="0"/>
                <a:cs typeface="Arial" panose="020B0604020202020204" pitchFamily="34" charset="0"/>
              </a:rPr>
              <a:t>ser nutridos, envueltos, arrullados y descifrados con palabras y símbolos portadores de emoción y afecto. </a:t>
            </a:r>
          </a:p>
          <a:p>
            <a:pPr marL="0" indent="0" algn="just">
              <a:lnSpc>
                <a:spcPct val="110000"/>
              </a:lnSpc>
              <a:buNone/>
            </a:pPr>
            <a:r>
              <a:rPr lang="es-CO" sz="1950" b="1" dirty="0">
                <a:solidFill>
                  <a:srgbClr val="7030A0"/>
                </a:solidFill>
                <a:latin typeface="Arial" panose="020B0604020202020204" pitchFamily="34" charset="0"/>
                <a:cs typeface="Arial" panose="020B0604020202020204" pitchFamily="34" charset="0"/>
              </a:rPr>
              <a:t>Jugar con las palabras -descomponerlas, cantarlas, pronunciarlas, repetirlas, explorarlas- es una manera de apropiarse de la lengua. </a:t>
            </a:r>
            <a:r>
              <a:rPr lang="es-CO" sz="1950" dirty="0">
                <a:solidFill>
                  <a:srgbClr val="7030A0"/>
                </a:solidFill>
                <a:latin typeface="Arial" panose="020B0604020202020204" pitchFamily="34" charset="0"/>
                <a:cs typeface="Arial" panose="020B0604020202020204" pitchFamily="34" charset="0"/>
              </a:rPr>
              <a:t>Quizás por ello suele decirse que las niñas y los niños se parecen a los poetas en su forma de "estrenar" y de asombrarse con las palabras, y de conectarlas con su experiencia vital.</a:t>
            </a:r>
          </a:p>
          <a:p>
            <a:pPr marL="0" indent="0" algn="just">
              <a:lnSpc>
                <a:spcPct val="110000"/>
              </a:lnSpc>
              <a:buNone/>
            </a:pPr>
            <a:endParaRPr lang="es-CO" sz="1950" dirty="0">
              <a:latin typeface="Arial" panose="020B0604020202020204" pitchFamily="34" charset="0"/>
              <a:cs typeface="Arial" panose="020B0604020202020204" pitchFamily="34" charset="0"/>
            </a:endParaRPr>
          </a:p>
          <a:p>
            <a:pPr marL="0" indent="0" algn="just">
              <a:lnSpc>
                <a:spcPct val="110000"/>
              </a:lnSpc>
              <a:buNone/>
            </a:pPr>
            <a:endParaRPr lang="es-CO" sz="1950" dirty="0">
              <a:latin typeface="Arial" panose="020B0604020202020204" pitchFamily="34" charset="0"/>
              <a:cs typeface="Arial" panose="020B0604020202020204" pitchFamily="34" charset="0"/>
            </a:endParaRPr>
          </a:p>
          <a:p>
            <a:pPr marL="0" indent="0" algn="just">
              <a:lnSpc>
                <a:spcPct val="110000"/>
              </a:lnSpc>
              <a:buNone/>
            </a:pPr>
            <a:endParaRPr lang="es-CO" sz="1950" dirty="0">
              <a:latin typeface="Arial" panose="020B0604020202020204" pitchFamily="34" charset="0"/>
              <a:cs typeface="Arial" panose="020B0604020202020204" pitchFamily="34" charset="0"/>
            </a:endParaRPr>
          </a:p>
          <a:p>
            <a:pPr marL="0" indent="0" algn="just">
              <a:lnSpc>
                <a:spcPct val="110000"/>
              </a:lnSpc>
              <a:buNone/>
            </a:pPr>
            <a:endParaRPr lang="es-CO" sz="19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54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09447" y="999309"/>
            <a:ext cx="5296547" cy="2277836"/>
          </a:xfrm>
        </p:spPr>
        <p:txBody>
          <a:bodyPr>
            <a:normAutofit/>
          </a:bodyPr>
          <a:lstStyle/>
          <a:p>
            <a:r>
              <a:rPr lang="es-CO" sz="3000" dirty="0"/>
              <a:t> </a:t>
            </a:r>
          </a:p>
        </p:txBody>
      </p:sp>
      <p:pic>
        <p:nvPicPr>
          <p:cNvPr id="2050" name="Picture 2" descr="Resultado de imagen para imagenes de la cartilla exploracion  del  medio  en  la  educacion  inici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4964410"/>
            <a:ext cx="1683637" cy="1701989"/>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259876" y="1308403"/>
            <a:ext cx="8416580" cy="2554545"/>
          </a:xfrm>
          <a:prstGeom prst="rect">
            <a:avLst/>
          </a:prstGeom>
        </p:spPr>
        <p:txBody>
          <a:bodyPr wrap="square">
            <a:spAutoFit/>
          </a:bodyPr>
          <a:lstStyle/>
          <a:p>
            <a:pPr algn="just"/>
            <a:r>
              <a:rPr lang="es-CO" sz="2000" dirty="0">
                <a:solidFill>
                  <a:srgbClr val="7030A0"/>
                </a:solidFill>
              </a:rPr>
              <a:t>Un elemento importante frente a la exploración del medio es la necesidad de acercar a los niños y niñas </a:t>
            </a:r>
            <a:r>
              <a:rPr lang="es-CO" sz="2000" dirty="0" smtClean="0">
                <a:solidFill>
                  <a:srgbClr val="7030A0"/>
                </a:solidFill>
              </a:rPr>
              <a:t>a</a:t>
            </a:r>
          </a:p>
          <a:p>
            <a:pPr marL="342900" indent="-342900" algn="just">
              <a:buFont typeface="Arial" panose="020B0604020202020204" pitchFamily="34" charset="0"/>
              <a:buChar char="•"/>
            </a:pPr>
            <a:r>
              <a:rPr lang="es-CO" sz="2000" dirty="0" smtClean="0">
                <a:solidFill>
                  <a:srgbClr val="7030A0"/>
                </a:solidFill>
              </a:rPr>
              <a:t>teatros </a:t>
            </a:r>
          </a:p>
          <a:p>
            <a:pPr marL="342900" indent="-342900" algn="just">
              <a:buFont typeface="Arial" panose="020B0604020202020204" pitchFamily="34" charset="0"/>
              <a:buChar char="•"/>
            </a:pPr>
            <a:r>
              <a:rPr lang="es-CO" sz="2000" dirty="0" smtClean="0">
                <a:solidFill>
                  <a:srgbClr val="7030A0"/>
                </a:solidFill>
              </a:rPr>
              <a:t>museos </a:t>
            </a:r>
          </a:p>
          <a:p>
            <a:pPr marL="342900" indent="-342900" algn="just">
              <a:buFont typeface="Arial" panose="020B0604020202020204" pitchFamily="34" charset="0"/>
              <a:buChar char="•"/>
            </a:pPr>
            <a:r>
              <a:rPr lang="es-CO" sz="2000" dirty="0" smtClean="0">
                <a:solidFill>
                  <a:srgbClr val="7030A0"/>
                </a:solidFill>
              </a:rPr>
              <a:t>Bibliotecas</a:t>
            </a:r>
          </a:p>
          <a:p>
            <a:pPr marL="342900" indent="-342900" algn="just">
              <a:buFont typeface="Arial" panose="020B0604020202020204" pitchFamily="34" charset="0"/>
              <a:buChar char="•"/>
            </a:pPr>
            <a:r>
              <a:rPr lang="es-CO" sz="2000" dirty="0" smtClean="0">
                <a:solidFill>
                  <a:srgbClr val="7030A0"/>
                </a:solidFill>
              </a:rPr>
              <a:t>parques</a:t>
            </a:r>
            <a:endParaRPr lang="es-CO" sz="2000" dirty="0" smtClean="0">
              <a:solidFill>
                <a:srgbClr val="7030A0"/>
              </a:solidFill>
            </a:endParaRPr>
          </a:p>
          <a:p>
            <a:pPr marL="342900" indent="-342900" algn="just">
              <a:buFont typeface="Arial" panose="020B0604020202020204" pitchFamily="34" charset="0"/>
              <a:buChar char="•"/>
            </a:pPr>
            <a:r>
              <a:rPr lang="es-CO" sz="2000" dirty="0" smtClean="0">
                <a:solidFill>
                  <a:srgbClr val="7030A0"/>
                </a:solidFill>
              </a:rPr>
              <a:t>espacios </a:t>
            </a:r>
            <a:r>
              <a:rPr lang="es-CO" sz="2000" dirty="0">
                <a:solidFill>
                  <a:srgbClr val="7030A0"/>
                </a:solidFill>
              </a:rPr>
              <a:t>públicos que fortalecen sus aprendizajes y la forma de relacionarse con los demás.</a:t>
            </a:r>
          </a:p>
        </p:txBody>
      </p:sp>
    </p:spTree>
    <p:extLst>
      <p:ext uri="{BB962C8B-B14F-4D97-AF65-F5344CB8AC3E}">
        <p14:creationId xmlns:p14="http://schemas.microsoft.com/office/powerpoint/2010/main" val="2012438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24806" y="692697"/>
            <a:ext cx="8135626" cy="1161156"/>
          </a:xfrm>
        </p:spPr>
        <p:txBody>
          <a:bodyPr>
            <a:normAutofit/>
          </a:bodyPr>
          <a:lstStyle/>
          <a:p>
            <a:r>
              <a:rPr lang="es-CO" dirty="0">
                <a:solidFill>
                  <a:srgbClr val="7030A0"/>
                </a:solidFill>
                <a:latin typeface="Baskerville Old Face" panose="02020602080505020303" pitchFamily="18" charset="0"/>
              </a:rPr>
              <a:t> </a:t>
            </a:r>
            <a:r>
              <a:rPr lang="es-CO" b="1" dirty="0">
                <a:solidFill>
                  <a:srgbClr val="7030A0"/>
                </a:solidFill>
                <a:latin typeface="Baskerville Old Face" panose="02020602080505020303" pitchFamily="18" charset="0"/>
              </a:rPr>
              <a:t>Exploración del medio ambiente </a:t>
            </a:r>
          </a:p>
        </p:txBody>
      </p:sp>
      <p:pic>
        <p:nvPicPr>
          <p:cNvPr id="1030" name="Picture 6" descr="Resultado de imagen para actividades de exploracion del medio para niñ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2567" y="4869160"/>
            <a:ext cx="2855009" cy="162605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308822" y="2238122"/>
            <a:ext cx="8583658" cy="1631216"/>
          </a:xfrm>
          <a:prstGeom prst="rect">
            <a:avLst/>
          </a:prstGeom>
          <a:noFill/>
        </p:spPr>
        <p:txBody>
          <a:bodyPr wrap="square" rtlCol="0">
            <a:spAutoFit/>
          </a:bodyPr>
          <a:lstStyle/>
          <a:p>
            <a:pPr algn="just"/>
            <a:r>
              <a:rPr lang="es-CO" sz="2000" dirty="0">
                <a:solidFill>
                  <a:srgbClr val="7030A0"/>
                </a:solidFill>
              </a:rPr>
              <a:t>Cuando las niñas y los niños exploran el medio construyen diversos conocimientos, ya que identifican objetos naturales y otros que son construidos por el ser humano; se acercan a los fenómenos físicos y naturales; reconocen las diferentes formas de relacionarse entre unas y otras personas. </a:t>
            </a:r>
            <a:r>
              <a:rPr lang="es-CO" sz="2000" dirty="0" smtClean="0">
                <a:solidFill>
                  <a:srgbClr val="7030A0"/>
                </a:solidFill>
              </a:rPr>
              <a:t>		 </a:t>
            </a:r>
            <a:endParaRPr lang="es-CO" sz="2000" dirty="0">
              <a:solidFill>
                <a:srgbClr val="7030A0"/>
              </a:solidFill>
            </a:endParaRPr>
          </a:p>
        </p:txBody>
      </p:sp>
    </p:spTree>
    <p:extLst>
      <p:ext uri="{BB962C8B-B14F-4D97-AF65-F5344CB8AC3E}">
        <p14:creationId xmlns:p14="http://schemas.microsoft.com/office/powerpoint/2010/main" val="237271871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DBAD8348-9349-44D1-B014-ADBF5797929B}"/>
              </a:ext>
            </a:extLst>
          </p:cNvPr>
          <p:cNvPicPr>
            <a:picLocks noChangeAspect="1"/>
          </p:cNvPicPr>
          <p:nvPr/>
        </p:nvPicPr>
        <p:blipFill>
          <a:blip r:embed="rId2"/>
          <a:stretch>
            <a:fillRect/>
          </a:stretch>
        </p:blipFill>
        <p:spPr>
          <a:xfrm>
            <a:off x="611560" y="764704"/>
            <a:ext cx="4677368" cy="4684564"/>
          </a:xfrm>
          <a:prstGeom prst="rect">
            <a:avLst/>
          </a:prstGeom>
        </p:spPr>
      </p:pic>
      <p:pic>
        <p:nvPicPr>
          <p:cNvPr id="3" name="Imagen 2">
            <a:extLst>
              <a:ext uri="{FF2B5EF4-FFF2-40B4-BE49-F238E27FC236}">
                <a16:creationId xmlns:a16="http://schemas.microsoft.com/office/drawing/2014/main" xmlns="" id="{C2E122D3-7071-4D82-AEF9-1DA61A2B060C}"/>
              </a:ext>
            </a:extLst>
          </p:cNvPr>
          <p:cNvPicPr>
            <a:picLocks noChangeAspect="1"/>
          </p:cNvPicPr>
          <p:nvPr/>
        </p:nvPicPr>
        <p:blipFill>
          <a:blip r:embed="rId3"/>
          <a:stretch>
            <a:fillRect/>
          </a:stretch>
        </p:blipFill>
        <p:spPr>
          <a:xfrm>
            <a:off x="5868144" y="2087810"/>
            <a:ext cx="2658914" cy="2421309"/>
          </a:xfrm>
          <a:prstGeom prst="rect">
            <a:avLst/>
          </a:prstGeom>
        </p:spPr>
      </p:pic>
    </p:spTree>
    <p:extLst>
      <p:ext uri="{BB962C8B-B14F-4D97-AF65-F5344CB8AC3E}">
        <p14:creationId xmlns:p14="http://schemas.microsoft.com/office/powerpoint/2010/main" val="56493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55776" y="701853"/>
            <a:ext cx="2494565" cy="759278"/>
          </a:xfrm>
        </p:spPr>
        <p:txBody>
          <a:bodyPr>
            <a:normAutofit/>
          </a:bodyPr>
          <a:lstStyle/>
          <a:p>
            <a:pPr marL="0" indent="0">
              <a:buNone/>
            </a:pPr>
            <a:r>
              <a:rPr lang="es-CO" sz="3300" b="1" dirty="0">
                <a:solidFill>
                  <a:srgbClr val="7030A0"/>
                </a:solidFill>
              </a:rPr>
              <a:t>EL ARTE </a:t>
            </a:r>
          </a:p>
        </p:txBody>
      </p:sp>
      <p:sp>
        <p:nvSpPr>
          <p:cNvPr id="2" name="CuadroTexto 1"/>
          <p:cNvSpPr txBox="1"/>
          <p:nvPr/>
        </p:nvSpPr>
        <p:spPr>
          <a:xfrm>
            <a:off x="140868" y="1815989"/>
            <a:ext cx="8751612" cy="1938992"/>
          </a:xfrm>
          <a:prstGeom prst="rect">
            <a:avLst/>
          </a:prstGeom>
          <a:noFill/>
        </p:spPr>
        <p:txBody>
          <a:bodyPr wrap="square" rtlCol="0">
            <a:spAutoFit/>
          </a:bodyPr>
          <a:lstStyle/>
          <a:p>
            <a:pPr algn="just"/>
            <a:r>
              <a:rPr lang="es-CO" sz="2000" dirty="0">
                <a:solidFill>
                  <a:srgbClr val="7030A0"/>
                </a:solidFill>
              </a:rPr>
              <a:t> El arte en la primera infancia es parte sustancial de la experiencia vital, de la construcción de la identidad y del desarrollo integral. </a:t>
            </a:r>
          </a:p>
          <a:p>
            <a:pPr marL="342900" indent="-342900" algn="just">
              <a:buFont typeface="Wingdings" panose="05000000000000000000" pitchFamily="2" charset="2"/>
              <a:buChar char="ü"/>
            </a:pPr>
            <a:r>
              <a:rPr lang="es-CO" sz="2000" dirty="0">
                <a:solidFill>
                  <a:srgbClr val="7030A0"/>
                </a:solidFill>
              </a:rPr>
              <a:t>El juego dramático.</a:t>
            </a:r>
          </a:p>
          <a:p>
            <a:pPr marL="342900" indent="-342900" algn="just">
              <a:buFont typeface="Wingdings" panose="05000000000000000000" pitchFamily="2" charset="2"/>
              <a:buChar char="ü"/>
            </a:pPr>
            <a:r>
              <a:rPr lang="es-CO" sz="2000" dirty="0">
                <a:solidFill>
                  <a:srgbClr val="7030A0"/>
                </a:solidFill>
              </a:rPr>
              <a:t>Gran variedad literaria</a:t>
            </a:r>
          </a:p>
          <a:p>
            <a:pPr marL="342900" indent="-342900" algn="just">
              <a:buFont typeface="Wingdings" panose="05000000000000000000" pitchFamily="2" charset="2"/>
              <a:buChar char="ü"/>
            </a:pPr>
            <a:r>
              <a:rPr lang="es-CO" sz="2000" dirty="0">
                <a:solidFill>
                  <a:srgbClr val="7030A0"/>
                </a:solidFill>
              </a:rPr>
              <a:t>Diversos ritmos y melodías </a:t>
            </a:r>
          </a:p>
          <a:p>
            <a:pPr marL="342900" indent="-342900" algn="just">
              <a:buFont typeface="Wingdings" panose="05000000000000000000" pitchFamily="2" charset="2"/>
              <a:buChar char="ü"/>
            </a:pPr>
            <a:r>
              <a:rPr lang="es-CO" sz="2000" dirty="0">
                <a:solidFill>
                  <a:srgbClr val="7030A0"/>
                </a:solidFill>
              </a:rPr>
              <a:t>Expresión visual y plástica</a:t>
            </a:r>
          </a:p>
        </p:txBody>
      </p:sp>
      <p:pic>
        <p:nvPicPr>
          <p:cNvPr id="1026" name="Picture 2" descr="Resultado de imagen para imagenes de arte dramatico de  niñ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3284984"/>
            <a:ext cx="3571875" cy="2378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9582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331640" y="908720"/>
            <a:ext cx="6178289" cy="906236"/>
          </a:xfrm>
        </p:spPr>
        <p:txBody>
          <a:bodyPr>
            <a:normAutofit/>
          </a:bodyPr>
          <a:lstStyle/>
          <a:p>
            <a:pPr marL="0" indent="0">
              <a:buNone/>
            </a:pPr>
            <a:r>
              <a:rPr lang="es-CO" sz="3300" dirty="0">
                <a:solidFill>
                  <a:srgbClr val="7030A0"/>
                </a:solidFill>
              </a:rPr>
              <a:t>LENGUAJES  ARTISTICOS</a:t>
            </a:r>
          </a:p>
        </p:txBody>
      </p:sp>
      <p:sp>
        <p:nvSpPr>
          <p:cNvPr id="4" name="CuadroTexto 3"/>
          <p:cNvSpPr txBox="1"/>
          <p:nvPr/>
        </p:nvSpPr>
        <p:spPr>
          <a:xfrm>
            <a:off x="251139" y="2170068"/>
            <a:ext cx="5341513" cy="1754326"/>
          </a:xfrm>
          <a:prstGeom prst="rect">
            <a:avLst/>
          </a:prstGeom>
          <a:noFill/>
        </p:spPr>
        <p:txBody>
          <a:bodyPr wrap="square" rtlCol="0">
            <a:spAutoFit/>
          </a:bodyPr>
          <a:lstStyle/>
          <a:p>
            <a:pPr algn="just"/>
            <a:r>
              <a:rPr lang="es-CO" sz="1350" b="1" dirty="0">
                <a:solidFill>
                  <a:srgbClr val="7030A0"/>
                </a:solidFill>
              </a:rPr>
              <a:t>LA EXPRESIÓN DRAMÁTICA </a:t>
            </a:r>
            <a:r>
              <a:rPr lang="es-CO" sz="1350" dirty="0">
                <a:solidFill>
                  <a:srgbClr val="7030A0"/>
                </a:solidFill>
              </a:rPr>
              <a:t>La expresión dramática permite que las niñas y los niños realicen de manera espontánea parte de su proceso de autoconocimiento y juego cotidiano. Estos son los primeros acercamientos a la expresión dramática, donde no solo se enuncian deseos y emociones, sino que también se establece comunicación con el otro a través d e  gestos , de la voz  y de movimientos corporales, entre otros. </a:t>
            </a:r>
          </a:p>
        </p:txBody>
      </p:sp>
      <p:sp>
        <p:nvSpPr>
          <p:cNvPr id="5" name="CuadroTexto 4"/>
          <p:cNvSpPr txBox="1"/>
          <p:nvPr/>
        </p:nvSpPr>
        <p:spPr>
          <a:xfrm>
            <a:off x="3171229" y="4045800"/>
            <a:ext cx="4955146" cy="1546577"/>
          </a:xfrm>
          <a:prstGeom prst="rect">
            <a:avLst/>
          </a:prstGeom>
          <a:noFill/>
        </p:spPr>
        <p:txBody>
          <a:bodyPr wrap="square" rtlCol="0">
            <a:spAutoFit/>
          </a:bodyPr>
          <a:lstStyle/>
          <a:p>
            <a:pPr algn="just"/>
            <a:r>
              <a:rPr lang="es-CO" sz="1350" b="1" dirty="0">
                <a:solidFill>
                  <a:srgbClr val="7030A0"/>
                </a:solidFill>
              </a:rPr>
              <a:t>LAS ARTES PLÁSTICAS Y VISUALES </a:t>
            </a:r>
            <a:r>
              <a:rPr lang="es-CO" sz="1350" dirty="0">
                <a:solidFill>
                  <a:srgbClr val="7030A0"/>
                </a:solidFill>
              </a:rPr>
              <a:t>La expresión visual y plástica permite dar forma a lo que se siente, se piensa, se imagina e incluso a lo que se teme, ya que al pintar, modelar o dibujar emergen ideas, sentimientos e imágenes, las cuales contribuyen a la creación de mundos posibles y personajes salidos de la fantasía y de la imaginación de las niñas y los niños. </a:t>
            </a:r>
          </a:p>
        </p:txBody>
      </p:sp>
    </p:spTree>
    <p:extLst>
      <p:ext uri="{BB962C8B-B14F-4D97-AF65-F5344CB8AC3E}">
        <p14:creationId xmlns:p14="http://schemas.microsoft.com/office/powerpoint/2010/main" val="1684647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611560" y="1340768"/>
            <a:ext cx="3395192" cy="3647152"/>
          </a:xfrm>
          <a:prstGeom prst="rect">
            <a:avLst/>
          </a:prstGeom>
          <a:noFill/>
        </p:spPr>
        <p:txBody>
          <a:bodyPr wrap="square" rtlCol="0">
            <a:spAutoFit/>
          </a:bodyPr>
          <a:lstStyle/>
          <a:p>
            <a:pPr algn="just"/>
            <a:r>
              <a:rPr lang="es-CO" b="1" dirty="0">
                <a:solidFill>
                  <a:srgbClr val="7030A0"/>
                </a:solidFill>
              </a:rPr>
              <a:t>LA EXPRESIÓN MUSICAL </a:t>
            </a:r>
          </a:p>
          <a:p>
            <a:pPr algn="just"/>
            <a:endParaRPr lang="es-CO" b="1" dirty="0">
              <a:solidFill>
                <a:srgbClr val="7030A0"/>
              </a:solidFill>
            </a:endParaRPr>
          </a:p>
          <a:p>
            <a:pPr algn="just"/>
            <a:r>
              <a:rPr lang="es-CO" sz="1500" dirty="0">
                <a:solidFill>
                  <a:srgbClr val="7030A0"/>
                </a:solidFill>
              </a:rPr>
              <a:t>La expresión musical en la educación  brinda la posibilidad de transmitir y preservar las tradiciones y prácticas que conforman la historia de las comunidades. </a:t>
            </a:r>
          </a:p>
          <a:p>
            <a:pPr algn="just"/>
            <a:r>
              <a:rPr lang="es-CO" sz="1500" dirty="0">
                <a:solidFill>
                  <a:srgbClr val="7030A0"/>
                </a:solidFill>
              </a:rPr>
              <a:t>Las rondas, los juegos colectivos y las danzas, entre otras manifestaciones musicales propias de la infancia, promueven espacios de convivencia en el que todos disfrutan con el cuerpo, la cabeza y el corazón</a:t>
            </a:r>
          </a:p>
        </p:txBody>
      </p:sp>
      <p:pic>
        <p:nvPicPr>
          <p:cNvPr id="5" name="Imagen 4"/>
          <p:cNvPicPr>
            <a:picLocks noChangeAspect="1"/>
          </p:cNvPicPr>
          <p:nvPr/>
        </p:nvPicPr>
        <p:blipFill>
          <a:blip r:embed="rId2"/>
          <a:stretch>
            <a:fillRect/>
          </a:stretch>
        </p:blipFill>
        <p:spPr>
          <a:xfrm>
            <a:off x="4484404" y="1771099"/>
            <a:ext cx="3506274" cy="2483832"/>
          </a:xfrm>
          <a:prstGeom prst="rect">
            <a:avLst/>
          </a:prstGeom>
        </p:spPr>
      </p:pic>
    </p:spTree>
    <p:extLst>
      <p:ext uri="{BB962C8B-B14F-4D97-AF65-F5344CB8AC3E}">
        <p14:creationId xmlns:p14="http://schemas.microsoft.com/office/powerpoint/2010/main" val="3754236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844824"/>
            <a:ext cx="8496944" cy="3384376"/>
          </a:xfrm>
        </p:spPr>
        <p:txBody>
          <a:bodyPr>
            <a:normAutofit/>
          </a:bodyPr>
          <a:lstStyle/>
          <a:p>
            <a:r>
              <a:rPr lang="es-CO" b="1" dirty="0"/>
              <a:t/>
            </a:r>
            <a:br>
              <a:rPr lang="es-CO" b="1" dirty="0"/>
            </a:br>
            <a:r>
              <a:rPr lang="es-CO" dirty="0"/>
              <a:t>Atención Integral a la </a:t>
            </a:r>
            <a:br>
              <a:rPr lang="es-CO" dirty="0"/>
            </a:br>
            <a:r>
              <a:rPr lang="es-CO" dirty="0"/>
              <a:t>niñez.</a:t>
            </a:r>
            <a:br>
              <a:rPr lang="es-CO" dirty="0"/>
            </a:br>
            <a:r>
              <a:rPr lang="es-CO" dirty="0"/>
              <a:t>PROGRAMA </a:t>
            </a:r>
            <a:r>
              <a:rPr lang="es-CO" b="1" dirty="0"/>
              <a:t>CUALIFICACIÓN</a:t>
            </a:r>
            <a:endParaRPr lang="es-CO"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158" y="642918"/>
            <a:ext cx="3252763" cy="2168509"/>
          </a:xfrm>
          <a:prstGeom prst="rect">
            <a:avLst/>
          </a:prstGeom>
          <a:ln>
            <a:noFill/>
          </a:ln>
          <a:effectLst>
            <a:softEdge rad="112500"/>
          </a:effectLst>
        </p:spPr>
      </p:pic>
      <p:sp>
        <p:nvSpPr>
          <p:cNvPr id="5" name="4 Llamada rectangular redondeada"/>
          <p:cNvSpPr/>
          <p:nvPr/>
        </p:nvSpPr>
        <p:spPr>
          <a:xfrm>
            <a:off x="3929058" y="928670"/>
            <a:ext cx="4714908" cy="1643074"/>
          </a:xfrm>
          <a:prstGeom prst="wedgeRoundRectCallout">
            <a:avLst>
              <a:gd name="adj1" fmla="val -55553"/>
              <a:gd name="adj2" fmla="val 23240"/>
              <a:gd name="adj3" fmla="val 16667"/>
            </a:avLst>
          </a:prstGeom>
          <a:noFill/>
        </p:spPr>
        <p:style>
          <a:lnRef idx="2">
            <a:schemeClr val="accent3"/>
          </a:lnRef>
          <a:fillRef idx="1">
            <a:schemeClr val="lt1"/>
          </a:fillRef>
          <a:effectRef idx="0">
            <a:schemeClr val="accent3"/>
          </a:effectRef>
          <a:fontRef idx="minor">
            <a:schemeClr val="dk1"/>
          </a:fontRef>
        </p:style>
        <p:txBody>
          <a:bodyPr rtlCol="0" anchor="ctr"/>
          <a:lstStyle/>
          <a:p>
            <a:pPr algn="just"/>
            <a:endParaRPr lang="es-CO" dirty="0"/>
          </a:p>
        </p:txBody>
      </p:sp>
      <p:sp>
        <p:nvSpPr>
          <p:cNvPr id="6" name="5 Rectángulo"/>
          <p:cNvSpPr/>
          <p:nvPr/>
        </p:nvSpPr>
        <p:spPr>
          <a:xfrm>
            <a:off x="4000496" y="1000108"/>
            <a:ext cx="4572000" cy="1477328"/>
          </a:xfrm>
          <a:prstGeom prst="rect">
            <a:avLst/>
          </a:prstGeom>
        </p:spPr>
        <p:txBody>
          <a:bodyPr>
            <a:spAutoFit/>
          </a:bodyPr>
          <a:lstStyle/>
          <a:p>
            <a:pPr algn="ctr"/>
            <a:r>
              <a:rPr lang="es-CO" dirty="0"/>
              <a:t>En el 2015 inició con la atención a </a:t>
            </a:r>
            <a:r>
              <a:rPr lang="es-CO" b="1" dirty="0"/>
              <a:t>1.694</a:t>
            </a:r>
            <a:r>
              <a:rPr lang="es-CO" dirty="0"/>
              <a:t> niños y niñas de alta vulnerabilidad de los hogares  comunitarios del ICBF en 18 sedes </a:t>
            </a:r>
          </a:p>
          <a:p>
            <a:pPr algn="ctr"/>
            <a:r>
              <a:rPr lang="es-CO" dirty="0"/>
              <a:t>en Ibagué.</a:t>
            </a:r>
          </a:p>
        </p:txBody>
      </p:sp>
      <p:pic>
        <p:nvPicPr>
          <p:cNvPr id="7" name="7 Marcador de contenido"/>
          <p:cNvPicPr>
            <a:picLocks noChangeAspect="1"/>
          </p:cNvPicPr>
          <p:nvPr/>
        </p:nvPicPr>
        <p:blipFill>
          <a:blip r:embed="rId3" cstate="print">
            <a:extLst>
              <a:ext uri="{28A0092B-C50C-407E-A947-70E740481C1C}">
                <a14:useLocalDpi xmlns:a14="http://schemas.microsoft.com/office/drawing/2010/main" val="0"/>
              </a:ext>
            </a:extLst>
          </a:blip>
          <a:srcRect b="16976"/>
          <a:stretch>
            <a:fillRect/>
          </a:stretch>
        </p:blipFill>
        <p:spPr>
          <a:xfrm>
            <a:off x="5429256" y="3571876"/>
            <a:ext cx="3395897" cy="2114552"/>
          </a:xfrm>
          <a:prstGeom prst="rect">
            <a:avLst/>
          </a:prstGeom>
          <a:ln>
            <a:noFill/>
          </a:ln>
          <a:effectLst>
            <a:softEdge rad="112500"/>
          </a:effectLst>
        </p:spPr>
      </p:pic>
      <p:sp>
        <p:nvSpPr>
          <p:cNvPr id="9" name="8 Llamada rectangular redondeada"/>
          <p:cNvSpPr/>
          <p:nvPr/>
        </p:nvSpPr>
        <p:spPr>
          <a:xfrm>
            <a:off x="428596" y="3429000"/>
            <a:ext cx="4643470" cy="2286016"/>
          </a:xfrm>
          <a:prstGeom prst="wedgeRoundRectCallout">
            <a:avLst>
              <a:gd name="adj1" fmla="val 56730"/>
              <a:gd name="adj2" fmla="val 18309"/>
              <a:gd name="adj3" fmla="val 16667"/>
            </a:avLst>
          </a:prstGeom>
          <a:noFill/>
        </p:spPr>
        <p:style>
          <a:lnRef idx="2">
            <a:schemeClr val="accent3"/>
          </a:lnRef>
          <a:fillRef idx="1">
            <a:schemeClr val="lt1"/>
          </a:fillRef>
          <a:effectRef idx="0">
            <a:schemeClr val="accent3"/>
          </a:effectRef>
          <a:fontRef idx="minor">
            <a:schemeClr val="dk1"/>
          </a:fontRef>
        </p:style>
        <p:txBody>
          <a:bodyPr rtlCol="0" anchor="ctr"/>
          <a:lstStyle/>
          <a:p>
            <a:pPr algn="just"/>
            <a:endParaRPr lang="es-CO" dirty="0"/>
          </a:p>
        </p:txBody>
      </p:sp>
      <p:sp>
        <p:nvSpPr>
          <p:cNvPr id="16386" name="Rectangle 2"/>
          <p:cNvSpPr>
            <a:spLocks noChangeArrowheads="1"/>
          </p:cNvSpPr>
          <p:nvPr/>
        </p:nvSpPr>
        <p:spPr bwMode="auto">
          <a:xfrm>
            <a:off x="500034" y="3710376"/>
            <a:ext cx="4357718"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En 2017 la atención </a:t>
            </a:r>
            <a:r>
              <a:rPr lang="es-CO" dirty="0">
                <a:latin typeface="Century Gothic" pitchFamily="34" charset="0"/>
                <a:ea typeface="Calibri" pitchFamily="34" charset="0"/>
                <a:cs typeface="Times New Roman" pitchFamily="18" charset="0"/>
              </a:rPr>
              <a:t>se brinda</a:t>
            </a:r>
            <a:r>
              <a:rPr kumimoji="0" lang="es-CO"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 a </a:t>
            </a:r>
            <a:r>
              <a:rPr kumimoji="0" lang="es-CO" b="1"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3.024 </a:t>
            </a:r>
            <a:r>
              <a:rPr kumimoji="0" lang="es-CO"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niños y niñas en 39 sedes de los HCB. El 100% de la población de los HCB está ubicada en Ibagué y un hogar en  el área rural del Valle de San Juan.</a:t>
            </a:r>
            <a:endParaRPr kumimoji="0" lang="es-CO"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57158" y="928670"/>
            <a:ext cx="8429684" cy="3857652"/>
          </a:xfrm>
        </p:spPr>
        <p:txBody>
          <a:bodyPr>
            <a:normAutofit/>
          </a:bodyPr>
          <a:lstStyle/>
          <a:p>
            <a:r>
              <a:rPr lang="es-CO" b="1" dirty="0"/>
              <a:t>En el programa Cualificación a la Primera Infancia se realiza  una jornada de salud para valorar a cada niño y niña, durante el año.</a:t>
            </a:r>
            <a:endParaRPr lang="es-CO" dirty="0"/>
          </a:p>
        </p:txBody>
      </p:sp>
      <p:pic>
        <p:nvPicPr>
          <p:cNvPr id="4098" name="Picture 2" descr="Resultado de imagen para salud png"/>
          <p:cNvPicPr>
            <a:picLocks noChangeAspect="1" noChangeArrowheads="1"/>
          </p:cNvPicPr>
          <p:nvPr/>
        </p:nvPicPr>
        <p:blipFill>
          <a:blip r:embed="rId2" cstate="print"/>
          <a:srcRect/>
          <a:stretch>
            <a:fillRect/>
          </a:stretch>
        </p:blipFill>
        <p:spPr bwMode="auto">
          <a:xfrm>
            <a:off x="2928926" y="4999134"/>
            <a:ext cx="3000396" cy="1858866"/>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7 Marcador de contenido"/>
          <p:cNvPicPr>
            <a:picLocks noChangeAspect="1"/>
          </p:cNvPicPr>
          <p:nvPr/>
        </p:nvPicPr>
        <p:blipFill>
          <a:blip r:embed="rId2" cstate="print">
            <a:extLst>
              <a:ext uri="{28A0092B-C50C-407E-A947-70E740481C1C}">
                <a14:useLocalDpi xmlns:a14="http://schemas.microsoft.com/office/drawing/2010/main" val="0"/>
              </a:ext>
            </a:extLst>
          </a:blip>
          <a:srcRect l="19829" t="14403" r="17051"/>
          <a:stretch>
            <a:fillRect/>
          </a:stretch>
        </p:blipFill>
        <p:spPr>
          <a:xfrm>
            <a:off x="500034" y="500042"/>
            <a:ext cx="1928826" cy="2030343"/>
          </a:xfrm>
          <a:prstGeom prst="rect">
            <a:avLst/>
          </a:prstGeom>
          <a:ln>
            <a:noFill/>
          </a:ln>
          <a:effectLst>
            <a:softEdge rad="112500"/>
          </a:effectLst>
        </p:spPr>
      </p:pic>
      <p:sp>
        <p:nvSpPr>
          <p:cNvPr id="3073" name="Rectangle 1"/>
          <p:cNvSpPr>
            <a:spLocks noChangeArrowheads="1"/>
          </p:cNvSpPr>
          <p:nvPr/>
        </p:nvSpPr>
        <p:spPr bwMode="auto">
          <a:xfrm>
            <a:off x="2714612" y="857232"/>
            <a:ext cx="6215106"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CO" sz="1600"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El médico valora  el estado físico de los niños y niñas, realizando la remisión pertinente. Se identifican los estados nutricionales de los niños y son remitidos al ICBF para su respectivo control y seguimiento por la nutricionista.</a:t>
            </a:r>
            <a:endParaRPr kumimoji="0" lang="es-CO" sz="1600" b="0" i="0" u="none" strike="noStrike" cap="none" normalizeH="0" baseline="0" dirty="0">
              <a:ln>
                <a:noFill/>
              </a:ln>
              <a:solidFill>
                <a:schemeClr val="tx1"/>
              </a:solidFill>
              <a:effectLst/>
              <a:latin typeface="Arial" pitchFamily="34" charset="0"/>
              <a:cs typeface="Arial" pitchFamily="34" charset="0"/>
            </a:endParaRPr>
          </a:p>
        </p:txBody>
      </p:sp>
      <p:pic>
        <p:nvPicPr>
          <p:cNvPr id="6" name="7 Marcador de contenido"/>
          <p:cNvPicPr>
            <a:picLocks noChangeAspect="1"/>
          </p:cNvPicPr>
          <p:nvPr/>
        </p:nvPicPr>
        <p:blipFill>
          <a:blip r:embed="rId3">
            <a:extLst>
              <a:ext uri="{28A0092B-C50C-407E-A947-70E740481C1C}">
                <a14:useLocalDpi xmlns:a14="http://schemas.microsoft.com/office/drawing/2010/main" val="0"/>
              </a:ext>
            </a:extLst>
          </a:blip>
          <a:srcRect t="22540"/>
          <a:stretch>
            <a:fillRect/>
          </a:stretch>
        </p:blipFill>
        <p:spPr>
          <a:xfrm>
            <a:off x="6715140" y="2357430"/>
            <a:ext cx="2097391" cy="2143140"/>
          </a:xfrm>
          <a:prstGeom prst="rect">
            <a:avLst/>
          </a:prstGeom>
          <a:ln>
            <a:noFill/>
          </a:ln>
          <a:effectLst>
            <a:softEdge rad="112500"/>
          </a:effectLst>
        </p:spPr>
      </p:pic>
      <p:sp>
        <p:nvSpPr>
          <p:cNvPr id="3074" name="Rectangle 2"/>
          <p:cNvSpPr>
            <a:spLocks noChangeArrowheads="1"/>
          </p:cNvSpPr>
          <p:nvPr/>
        </p:nvSpPr>
        <p:spPr bwMode="auto">
          <a:xfrm>
            <a:off x="642910" y="2928934"/>
            <a:ext cx="6000792"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CO"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Los niños y niñas son valorados por odontología, realizando limpieza dental con aplicación de barniz de flúor.</a:t>
            </a:r>
            <a:endParaRPr kumimoji="0" lang="es-CO" b="0" i="0" u="none" strike="noStrike" cap="none" normalizeH="0" baseline="0" dirty="0">
              <a:ln>
                <a:noFill/>
              </a:ln>
              <a:solidFill>
                <a:schemeClr val="tx1"/>
              </a:solidFill>
              <a:effectLst/>
              <a:latin typeface="Arial" pitchFamily="34" charset="0"/>
              <a:cs typeface="Arial" pitchFamily="34" charset="0"/>
            </a:endParaRPr>
          </a:p>
        </p:txBody>
      </p:sp>
      <p:pic>
        <p:nvPicPr>
          <p:cNvPr id="10" name="4 Marcador de contenid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910" y="4071942"/>
            <a:ext cx="1535918" cy="2047891"/>
          </a:xfrm>
          <a:prstGeom prst="rect">
            <a:avLst/>
          </a:prstGeom>
          <a:ln>
            <a:noFill/>
          </a:ln>
          <a:effectLst>
            <a:softEdge rad="112500"/>
          </a:effectLst>
        </p:spPr>
      </p:pic>
      <p:sp>
        <p:nvSpPr>
          <p:cNvPr id="11" name="Rectangle 1"/>
          <p:cNvSpPr>
            <a:spLocks noChangeArrowheads="1"/>
          </p:cNvSpPr>
          <p:nvPr/>
        </p:nvSpPr>
        <p:spPr bwMode="auto">
          <a:xfrm>
            <a:off x="2285984" y="4786322"/>
            <a:ext cx="6143668"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CO"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Los  NN reciben talleres de salud oral por profesionales especializados.</a:t>
            </a:r>
            <a:endParaRPr kumimoji="0" lang="es-CO"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57224" y="857232"/>
            <a:ext cx="7643866" cy="1428760"/>
          </a:xfrm>
        </p:spPr>
        <p:txBody>
          <a:bodyPr>
            <a:noAutofit/>
          </a:bodyPr>
          <a:lstStyle/>
          <a:p>
            <a:r>
              <a:rPr lang="es-CO" sz="3200" b="1" dirty="0"/>
              <a:t>Para complementar el cuidado dental, se realiza la entrega  de un kit de salud oral.</a:t>
            </a:r>
            <a:endParaRPr lang="es-CO" sz="3200" dirty="0"/>
          </a:p>
        </p:txBody>
      </p:sp>
      <p:pic>
        <p:nvPicPr>
          <p:cNvPr id="3" name="7 Marcador de contenido"/>
          <p:cNvPicPr>
            <a:picLocks noChangeAspect="1"/>
          </p:cNvPicPr>
          <p:nvPr/>
        </p:nvPicPr>
        <p:blipFill>
          <a:blip r:embed="rId2" cstate="print">
            <a:extLst>
              <a:ext uri="{28A0092B-C50C-407E-A947-70E740481C1C}">
                <a14:useLocalDpi xmlns:a14="http://schemas.microsoft.com/office/drawing/2010/main" val="0"/>
              </a:ext>
            </a:extLst>
          </a:blip>
          <a:srcRect t="6484" b="13994"/>
          <a:stretch>
            <a:fillRect/>
          </a:stretch>
        </p:blipFill>
        <p:spPr>
          <a:xfrm>
            <a:off x="251520" y="2492897"/>
            <a:ext cx="2283483" cy="30243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8 Marcador de contenido"/>
          <p:cNvPicPr>
            <a:picLocks noChangeAspect="1"/>
          </p:cNvPicPr>
          <p:nvPr/>
        </p:nvPicPr>
        <p:blipFill>
          <a:blip r:embed="rId3" cstate="print">
            <a:extLst>
              <a:ext uri="{28A0092B-C50C-407E-A947-70E740481C1C}">
                <a14:useLocalDpi xmlns:a14="http://schemas.microsoft.com/office/drawing/2010/main" val="0"/>
              </a:ext>
            </a:extLst>
          </a:blip>
          <a:srcRect t="15520" b="6765"/>
          <a:stretch>
            <a:fillRect/>
          </a:stretch>
        </p:blipFill>
        <p:spPr>
          <a:xfrm>
            <a:off x="2872889" y="2564905"/>
            <a:ext cx="2225321" cy="28803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n 4">
            <a:extLst>
              <a:ext uri="{FF2B5EF4-FFF2-40B4-BE49-F238E27FC236}">
                <a16:creationId xmlns:a16="http://schemas.microsoft.com/office/drawing/2014/main" xmlns="" id="{B9F5144A-47B7-47AD-9DE9-E1C5870C5CA5}"/>
              </a:ext>
            </a:extLst>
          </p:cNvPr>
          <p:cNvPicPr>
            <a:picLocks noChangeAspect="1"/>
          </p:cNvPicPr>
          <p:nvPr/>
        </p:nvPicPr>
        <p:blipFill>
          <a:blip r:embed="rId4"/>
          <a:stretch>
            <a:fillRect/>
          </a:stretch>
        </p:blipFill>
        <p:spPr>
          <a:xfrm>
            <a:off x="5250686" y="2281127"/>
            <a:ext cx="3907875" cy="316409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331640" y="1052736"/>
            <a:ext cx="7161097" cy="1080120"/>
          </a:xfrm>
          <a:solidFill>
            <a:srgbClr val="F8F8F8">
              <a:alpha val="74902"/>
            </a:srgbClr>
          </a:solidFill>
        </p:spPr>
        <p:txBody>
          <a:bodyPr>
            <a:noAutofit/>
          </a:bodyPr>
          <a:lstStyle/>
          <a:p>
            <a:r>
              <a:rPr lang="es-CO" sz="2600" b="1" dirty="0"/>
              <a:t>Valoración de optometría.</a:t>
            </a:r>
          </a:p>
        </p:txBody>
      </p:sp>
      <p:pic>
        <p:nvPicPr>
          <p:cNvPr id="3" name="5 Marcador de contenid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910" y="2857496"/>
            <a:ext cx="2143140" cy="30256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6 Marcador de contenido"/>
          <p:cNvPicPr>
            <a:picLocks noChangeAspect="1"/>
          </p:cNvPicPr>
          <p:nvPr/>
        </p:nvPicPr>
        <p:blipFill>
          <a:blip r:embed="rId3" cstate="print">
            <a:extLst>
              <a:ext uri="{28A0092B-C50C-407E-A947-70E740481C1C}">
                <a14:useLocalDpi xmlns:a14="http://schemas.microsoft.com/office/drawing/2010/main" val="0"/>
              </a:ext>
            </a:extLst>
          </a:blip>
          <a:srcRect l="10801" t="13965" r="16383"/>
          <a:stretch>
            <a:fillRect/>
          </a:stretch>
        </p:blipFill>
        <p:spPr>
          <a:xfrm>
            <a:off x="3214678" y="3000372"/>
            <a:ext cx="2436478" cy="27860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4 Marcador de contenido"/>
          <p:cNvPicPr>
            <a:picLocks noChangeAspect="1"/>
          </p:cNvPicPr>
          <p:nvPr/>
        </p:nvPicPr>
        <p:blipFill>
          <a:blip r:embed="rId4" cstate="print">
            <a:extLst>
              <a:ext uri="{28A0092B-C50C-407E-A947-70E740481C1C}">
                <a14:useLocalDpi xmlns:a14="http://schemas.microsoft.com/office/drawing/2010/main" val="0"/>
              </a:ext>
            </a:extLst>
          </a:blip>
          <a:srcRect l="9222" t="21185" r="16766"/>
          <a:stretch>
            <a:fillRect/>
          </a:stretch>
        </p:blipFill>
        <p:spPr>
          <a:xfrm>
            <a:off x="5857884" y="2928934"/>
            <a:ext cx="2823853" cy="23574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4282" y="357166"/>
            <a:ext cx="8715436" cy="1785950"/>
          </a:xfrm>
          <a:solidFill>
            <a:srgbClr val="F8F8F8">
              <a:alpha val="74902"/>
            </a:srgbClr>
          </a:solidFill>
        </p:spPr>
        <p:txBody>
          <a:bodyPr>
            <a:noAutofit/>
          </a:bodyPr>
          <a:lstStyle/>
          <a:p>
            <a:r>
              <a:rPr lang="es-CO" sz="2800" b="1" dirty="0"/>
              <a:t>Como parte del cierre de la jornada de salud y para mejorar la calidad de vida de los niños y niñas, se les hace entrega de las gafas a aquellos que las necesitan.</a:t>
            </a:r>
          </a:p>
        </p:txBody>
      </p:sp>
      <p:pic>
        <p:nvPicPr>
          <p:cNvPr id="3" name="7 Marcador de contenido"/>
          <p:cNvPicPr>
            <a:picLocks noChangeAspect="1"/>
          </p:cNvPicPr>
          <p:nvPr/>
        </p:nvPicPr>
        <p:blipFill>
          <a:blip r:embed="rId2">
            <a:extLst>
              <a:ext uri="{28A0092B-C50C-407E-A947-70E740481C1C}">
                <a14:useLocalDpi xmlns:a14="http://schemas.microsoft.com/office/drawing/2010/main" val="0"/>
              </a:ext>
            </a:extLst>
          </a:blip>
          <a:srcRect l="11416" t="11996" r="14925" b="1192"/>
          <a:stretch>
            <a:fillRect/>
          </a:stretch>
        </p:blipFill>
        <p:spPr>
          <a:xfrm>
            <a:off x="1643042" y="2500306"/>
            <a:ext cx="1818422" cy="35719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4 Marcador de contenido"/>
          <p:cNvPicPr>
            <a:picLocks noChangeAspect="1"/>
          </p:cNvPicPr>
          <p:nvPr/>
        </p:nvPicPr>
        <p:blipFill>
          <a:blip r:embed="rId3">
            <a:extLst>
              <a:ext uri="{28A0092B-C50C-407E-A947-70E740481C1C}">
                <a14:useLocalDpi xmlns:a14="http://schemas.microsoft.com/office/drawing/2010/main" val="0"/>
              </a:ext>
            </a:extLst>
          </a:blip>
          <a:srcRect l="8844" t="1765" r="8018" b="1163"/>
          <a:stretch>
            <a:fillRect/>
          </a:stretch>
        </p:blipFill>
        <p:spPr>
          <a:xfrm rot="940821">
            <a:off x="4802925" y="2804000"/>
            <a:ext cx="2679021" cy="31350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68D0FCBE-37F8-4AC8-A854-9213D3841845}"/>
              </a:ext>
            </a:extLst>
          </p:cNvPr>
          <p:cNvPicPr>
            <a:picLocks noChangeAspect="1"/>
          </p:cNvPicPr>
          <p:nvPr/>
        </p:nvPicPr>
        <p:blipFill>
          <a:blip r:embed="rId2"/>
          <a:stretch>
            <a:fillRect/>
          </a:stretch>
        </p:blipFill>
        <p:spPr>
          <a:xfrm>
            <a:off x="839586" y="1484784"/>
            <a:ext cx="7404822" cy="3857174"/>
          </a:xfrm>
          <a:prstGeom prst="rect">
            <a:avLst/>
          </a:prstGeom>
        </p:spPr>
      </p:pic>
    </p:spTree>
    <p:extLst>
      <p:ext uri="{BB962C8B-B14F-4D97-AF65-F5344CB8AC3E}">
        <p14:creationId xmlns:p14="http://schemas.microsoft.com/office/powerpoint/2010/main" val="33225592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857232"/>
            <a:ext cx="5500726" cy="939784"/>
          </a:xfrm>
        </p:spPr>
        <p:txBody>
          <a:bodyPr>
            <a:normAutofit/>
          </a:bodyPr>
          <a:lstStyle/>
          <a:p>
            <a:pPr algn="just"/>
            <a:r>
              <a:rPr lang="es-CO" sz="1800" dirty="0"/>
              <a:t>Visita 39 sedes. Acompañamiento  de instructores en música, danzas y educación física.</a:t>
            </a:r>
          </a:p>
        </p:txBody>
      </p:sp>
      <p:pic>
        <p:nvPicPr>
          <p:cNvPr id="3" name="5 Marcador de contenido"/>
          <p:cNvPicPr>
            <a:picLocks noChangeAspect="1"/>
          </p:cNvPicPr>
          <p:nvPr/>
        </p:nvPicPr>
        <p:blipFill>
          <a:blip r:embed="rId2">
            <a:extLst>
              <a:ext uri="{28A0092B-C50C-407E-A947-70E740481C1C}">
                <a14:useLocalDpi xmlns:a14="http://schemas.microsoft.com/office/drawing/2010/main" val="0"/>
              </a:ext>
            </a:extLst>
          </a:blip>
          <a:srcRect l="2008" t="24876" r="19030" b="2273"/>
          <a:stretch>
            <a:fillRect/>
          </a:stretch>
        </p:blipFill>
        <p:spPr>
          <a:xfrm>
            <a:off x="6357950" y="285728"/>
            <a:ext cx="2214578" cy="23281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457" name="Rectangle 1"/>
          <p:cNvSpPr>
            <a:spLocks noChangeArrowheads="1"/>
          </p:cNvSpPr>
          <p:nvPr/>
        </p:nvSpPr>
        <p:spPr bwMode="auto">
          <a:xfrm>
            <a:off x="3071802" y="3071810"/>
            <a:ext cx="5500726"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CO"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Las actividades son enfocadas en el desarrollo físico y habilidades según el desarrollo de los niños y niñas.</a:t>
            </a:r>
            <a:endParaRPr kumimoji="0" lang="es-CO" b="0" i="0" u="none" strike="noStrike" cap="none" normalizeH="0" baseline="0" dirty="0">
              <a:ln>
                <a:noFill/>
              </a:ln>
              <a:solidFill>
                <a:schemeClr val="tx1"/>
              </a:solidFill>
              <a:effectLst/>
              <a:latin typeface="Arial" pitchFamily="34" charset="0"/>
              <a:cs typeface="Arial" pitchFamily="34" charset="0"/>
            </a:endParaRPr>
          </a:p>
        </p:txBody>
      </p:sp>
      <p:pic>
        <p:nvPicPr>
          <p:cNvPr id="5" name="4 Marcador de contenido"/>
          <p:cNvPicPr>
            <a:picLocks noChangeAspect="1"/>
          </p:cNvPicPr>
          <p:nvPr/>
        </p:nvPicPr>
        <p:blipFill>
          <a:blip r:embed="rId3" cstate="print">
            <a:extLst>
              <a:ext uri="{28A0092B-C50C-407E-A947-70E740481C1C}">
                <a14:useLocalDpi xmlns:a14="http://schemas.microsoft.com/office/drawing/2010/main" val="0"/>
              </a:ext>
            </a:extLst>
          </a:blip>
          <a:srcRect l="9271" t="11422" r="3585" b="3732"/>
          <a:stretch>
            <a:fillRect/>
          </a:stretch>
        </p:blipFill>
        <p:spPr>
          <a:xfrm>
            <a:off x="642910" y="2071678"/>
            <a:ext cx="2286016" cy="25292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4 Marcador de contenido"/>
          <p:cNvPicPr>
            <a:picLocks noChangeAspect="1"/>
          </p:cNvPicPr>
          <p:nvPr/>
        </p:nvPicPr>
        <p:blipFill>
          <a:blip r:embed="rId4" cstate="print">
            <a:extLst>
              <a:ext uri="{28A0092B-C50C-407E-A947-70E740481C1C}">
                <a14:useLocalDpi xmlns:a14="http://schemas.microsoft.com/office/drawing/2010/main" val="0"/>
              </a:ext>
            </a:extLst>
          </a:blip>
          <a:srcRect l="9905" t="7364" r="12264" b="655"/>
          <a:stretch>
            <a:fillRect/>
          </a:stretch>
        </p:blipFill>
        <p:spPr>
          <a:xfrm>
            <a:off x="5580112" y="4424298"/>
            <a:ext cx="2357454" cy="20895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7504" y="548911"/>
            <a:ext cx="3699582" cy="850106"/>
          </a:xfrm>
          <a:solidFill>
            <a:srgbClr val="F8F8F8">
              <a:alpha val="72157"/>
            </a:srgbClr>
          </a:solidFill>
        </p:spPr>
        <p:txBody>
          <a:bodyPr>
            <a:noAutofit/>
          </a:bodyPr>
          <a:lstStyle/>
          <a:p>
            <a:r>
              <a:rPr lang="es-CO" sz="2400" b="1" dirty="0"/>
              <a:t>Música.</a:t>
            </a:r>
          </a:p>
        </p:txBody>
      </p:sp>
      <p:pic>
        <p:nvPicPr>
          <p:cNvPr id="3" name="10 Marcador de contenid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2808" y="2780928"/>
            <a:ext cx="2799492" cy="3450114"/>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7 Marcador de contenid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71725">
            <a:off x="5272249" y="2788990"/>
            <a:ext cx="2655966" cy="3643089"/>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Imagen 4">
            <a:extLst>
              <a:ext uri="{FF2B5EF4-FFF2-40B4-BE49-F238E27FC236}">
                <a16:creationId xmlns:a16="http://schemas.microsoft.com/office/drawing/2014/main" xmlns="" id="{8E39C2CB-8BBB-4164-B616-10C39409A9A8}"/>
              </a:ext>
            </a:extLst>
          </p:cNvPr>
          <p:cNvPicPr>
            <a:picLocks noChangeAspect="1"/>
          </p:cNvPicPr>
          <p:nvPr/>
        </p:nvPicPr>
        <p:blipFill>
          <a:blip r:embed="rId4"/>
          <a:stretch>
            <a:fillRect/>
          </a:stretch>
        </p:blipFill>
        <p:spPr>
          <a:xfrm>
            <a:off x="112399" y="1399017"/>
            <a:ext cx="8230313" cy="1140051"/>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7158" y="1071546"/>
            <a:ext cx="5286412" cy="1511288"/>
          </a:xfrm>
          <a:noFill/>
        </p:spPr>
        <p:txBody>
          <a:bodyPr>
            <a:noAutofit/>
          </a:bodyPr>
          <a:lstStyle/>
          <a:p>
            <a:r>
              <a:rPr lang="es-CO" sz="1800" dirty="0"/>
              <a:t>Los instructores de danzas desarrollan actividades que permite manejar un mejor equilibrio, control del cuerpo, seguir instrucciones  y una adecuada estimulación  con la danza.</a:t>
            </a:r>
          </a:p>
        </p:txBody>
      </p:sp>
      <p:pic>
        <p:nvPicPr>
          <p:cNvPr id="3" name="4 Marcador de contenid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8" y="142852"/>
            <a:ext cx="3000396" cy="3156316"/>
          </a:xfrm>
          <a:prstGeom prst="rect">
            <a:avLst/>
          </a:prstGeom>
          <a:ln>
            <a:noFill/>
          </a:ln>
          <a:effectLst>
            <a:softEdge rad="112500"/>
          </a:effectLst>
        </p:spPr>
      </p:pic>
      <p:sp>
        <p:nvSpPr>
          <p:cNvPr id="1025" name="Rectangle 1"/>
          <p:cNvSpPr>
            <a:spLocks noChangeArrowheads="1"/>
          </p:cNvSpPr>
          <p:nvPr/>
        </p:nvSpPr>
        <p:spPr bwMode="auto">
          <a:xfrm>
            <a:off x="3929058" y="3786190"/>
            <a:ext cx="4500594"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CO"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Gracias a la recepción y aprendizaje de coreografías, los</a:t>
            </a:r>
            <a:r>
              <a:rPr kumimoji="0" lang="es-CO" b="0" i="0" u="none" strike="noStrike" cap="none" normalizeH="0" dirty="0">
                <a:ln>
                  <a:noFill/>
                </a:ln>
                <a:solidFill>
                  <a:schemeClr val="tx1"/>
                </a:solidFill>
                <a:effectLst/>
                <a:latin typeface="Century Gothic" pitchFamily="34" charset="0"/>
                <a:ea typeface="Calibri" pitchFamily="34" charset="0"/>
                <a:cs typeface="Times New Roman" pitchFamily="18" charset="0"/>
              </a:rPr>
              <a:t> niños</a:t>
            </a:r>
            <a:r>
              <a:rPr kumimoji="0" lang="es-CO"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 fueron invitados a participar del Festival Folclórico </a:t>
            </a:r>
            <a:r>
              <a:rPr lang="es-CO" dirty="0">
                <a:latin typeface="Century Gothic" pitchFamily="34" charset="0"/>
                <a:ea typeface="Calibri" pitchFamily="34" charset="0"/>
                <a:cs typeface="Times New Roman" pitchFamily="18" charset="0"/>
              </a:rPr>
              <a:t>C</a:t>
            </a:r>
            <a:r>
              <a:rPr kumimoji="0" lang="es-CO"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olombiano, en  el Primer </a:t>
            </a:r>
            <a:r>
              <a:rPr lang="es-CO" dirty="0">
                <a:latin typeface="Century Gothic" pitchFamily="34" charset="0"/>
                <a:ea typeface="Calibri" pitchFamily="34" charset="0"/>
                <a:cs typeface="Times New Roman" pitchFamily="18" charset="0"/>
              </a:rPr>
              <a:t>F</a:t>
            </a:r>
            <a:r>
              <a:rPr kumimoji="0" lang="es-CO"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estival de Rondas </a:t>
            </a:r>
            <a:r>
              <a:rPr lang="es-CO" dirty="0">
                <a:latin typeface="Century Gothic" pitchFamily="34" charset="0"/>
                <a:ea typeface="Calibri" pitchFamily="34" charset="0"/>
                <a:cs typeface="Times New Roman" pitchFamily="18" charset="0"/>
              </a:rPr>
              <a:t>I</a:t>
            </a:r>
            <a:r>
              <a:rPr kumimoji="0" lang="es-CO"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nfantiles 2017.</a:t>
            </a:r>
            <a:endParaRPr kumimoji="0" lang="es-CO" b="0" i="0" u="none" strike="noStrike" cap="none" normalizeH="0" baseline="0" dirty="0">
              <a:ln>
                <a:noFill/>
              </a:ln>
              <a:solidFill>
                <a:schemeClr val="tx1"/>
              </a:solidFill>
              <a:effectLst/>
              <a:latin typeface="Arial" pitchFamily="34" charset="0"/>
              <a:cs typeface="Arial" pitchFamily="34" charset="0"/>
            </a:endParaRPr>
          </a:p>
        </p:txBody>
      </p:sp>
      <p:pic>
        <p:nvPicPr>
          <p:cNvPr id="6" name="4 Marcador de contenid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596" y="2928934"/>
            <a:ext cx="3501304" cy="3000396"/>
          </a:xfrm>
          <a:prstGeom prst="rect">
            <a:avLst/>
          </a:prstGeom>
          <a:ln>
            <a:noFill/>
          </a:ln>
          <a:effectLst>
            <a:softEdge rad="112500"/>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 Marcador de contenido"/>
          <p:cNvPicPr>
            <a:picLocks noChangeAspect="1"/>
          </p:cNvPicPr>
          <p:nvPr/>
        </p:nvPicPr>
        <p:blipFill>
          <a:blip r:embed="rId2" cstate="print">
            <a:extLst>
              <a:ext uri="{28A0092B-C50C-407E-A947-70E740481C1C}">
                <a14:useLocalDpi xmlns:a14="http://schemas.microsoft.com/office/drawing/2010/main" val="0"/>
              </a:ext>
            </a:extLst>
          </a:blip>
          <a:srcRect r="26415" b="4082"/>
          <a:stretch>
            <a:fillRect/>
          </a:stretch>
        </p:blipFill>
        <p:spPr>
          <a:xfrm>
            <a:off x="3214678" y="714356"/>
            <a:ext cx="2504517" cy="3143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5 Marcador de contenido"/>
          <p:cNvPicPr>
            <a:picLocks noChangeAspect="1"/>
          </p:cNvPicPr>
          <p:nvPr/>
        </p:nvPicPr>
        <p:blipFill>
          <a:blip r:embed="rId3">
            <a:extLst>
              <a:ext uri="{28A0092B-C50C-407E-A947-70E740481C1C}">
                <a14:useLocalDpi xmlns:a14="http://schemas.microsoft.com/office/drawing/2010/main" val="0"/>
              </a:ext>
            </a:extLst>
          </a:blip>
          <a:srcRect t="8163" r="7152"/>
          <a:stretch>
            <a:fillRect/>
          </a:stretch>
        </p:blipFill>
        <p:spPr>
          <a:xfrm>
            <a:off x="214282" y="714356"/>
            <a:ext cx="2786082" cy="31343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5 Marcador de contenido"/>
          <p:cNvPicPr>
            <a:picLocks noChangeAspect="1"/>
          </p:cNvPicPr>
          <p:nvPr/>
        </p:nvPicPr>
        <p:blipFill>
          <a:blip r:embed="rId4">
            <a:extLst>
              <a:ext uri="{28A0092B-C50C-407E-A947-70E740481C1C}">
                <a14:useLocalDpi xmlns:a14="http://schemas.microsoft.com/office/drawing/2010/main" val="0"/>
              </a:ext>
            </a:extLst>
          </a:blip>
          <a:srcRect r="4598"/>
          <a:stretch>
            <a:fillRect/>
          </a:stretch>
        </p:blipFill>
        <p:spPr>
          <a:xfrm>
            <a:off x="6000760" y="714356"/>
            <a:ext cx="2786082" cy="31762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1 Título"/>
          <p:cNvSpPr>
            <a:spLocks noGrp="1"/>
          </p:cNvSpPr>
          <p:nvPr>
            <p:ph type="title"/>
          </p:nvPr>
        </p:nvSpPr>
        <p:spPr>
          <a:xfrm>
            <a:off x="214282" y="5000636"/>
            <a:ext cx="8572560" cy="1571636"/>
          </a:xfrm>
          <a:solidFill>
            <a:srgbClr val="F8F8F8">
              <a:alpha val="74902"/>
            </a:srgbClr>
          </a:solidFill>
        </p:spPr>
        <p:txBody>
          <a:bodyPr>
            <a:noAutofit/>
          </a:bodyPr>
          <a:lstStyle/>
          <a:p>
            <a:r>
              <a:rPr lang="es-CO" sz="2400" b="1" dirty="0"/>
              <a:t>Las pedagogas trabajan tanto con los niños y las madres comunitarias, en la creación de actividades pedagógicas, acorde  a las edades.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357554" y="1142984"/>
            <a:ext cx="5400684" cy="1011222"/>
          </a:xfrm>
        </p:spPr>
        <p:txBody>
          <a:bodyPr>
            <a:normAutofit/>
          </a:bodyPr>
          <a:lstStyle/>
          <a:p>
            <a:r>
              <a:rPr lang="es-CO" sz="2000" dirty="0"/>
              <a:t>Todo el proceso pedagógico está basado en el aprendizaje, por medio de actividades vivenciales.</a:t>
            </a:r>
          </a:p>
        </p:txBody>
      </p:sp>
      <p:pic>
        <p:nvPicPr>
          <p:cNvPr id="3" name="5 Marcador de contenid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720" y="214289"/>
            <a:ext cx="3071834" cy="3121926"/>
          </a:xfrm>
          <a:prstGeom prst="ellipse">
            <a:avLst/>
          </a:prstGeom>
          <a:ln>
            <a:noFill/>
          </a:ln>
          <a:effectLst>
            <a:softEdge rad="112500"/>
          </a:effectLst>
        </p:spPr>
      </p:pic>
      <p:sp>
        <p:nvSpPr>
          <p:cNvPr id="26625" name="Rectangle 1"/>
          <p:cNvSpPr>
            <a:spLocks noChangeArrowheads="1"/>
          </p:cNvSpPr>
          <p:nvPr/>
        </p:nvSpPr>
        <p:spPr bwMode="auto">
          <a:xfrm>
            <a:off x="357158" y="3714752"/>
            <a:ext cx="5572164"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s-CO" dirty="0"/>
              <a:t>Además, las pedagogas realizan apoyo pedagógico al ICBF con su plan pedagógico que se ejecuta durante el año en los HCB, el cual es replicado como proyecto para todo el Tolima  en los CDI, Hogares Infantiles y HCB del departamento.</a:t>
            </a:r>
          </a:p>
        </p:txBody>
      </p:sp>
      <p:pic>
        <p:nvPicPr>
          <p:cNvPr id="5" name="5 Marcador de contenido"/>
          <p:cNvPicPr>
            <a:picLocks noChangeAspect="1"/>
          </p:cNvPicPr>
          <p:nvPr/>
        </p:nvPicPr>
        <p:blipFill>
          <a:blip r:embed="rId4">
            <a:extLst>
              <a:ext uri="{28A0092B-C50C-407E-A947-70E740481C1C}">
                <a14:useLocalDpi xmlns:a14="http://schemas.microsoft.com/office/drawing/2010/main" val="0"/>
              </a:ext>
            </a:extLst>
          </a:blip>
          <a:srcRect l="-3656" t="-2881" r="-4246" b="-2728"/>
          <a:stretch>
            <a:fillRect/>
          </a:stretch>
        </p:blipFill>
        <p:spPr>
          <a:xfrm>
            <a:off x="5715008" y="2786058"/>
            <a:ext cx="3275324" cy="3543793"/>
          </a:xfrm>
          <a:prstGeom prst="ellipse">
            <a:avLst/>
          </a:prstGeom>
          <a:ln>
            <a:noFill/>
          </a:ln>
          <a:effectLst>
            <a:softEdge rad="112500"/>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5072074"/>
            <a:ext cx="8286808" cy="1071570"/>
          </a:xfrm>
          <a:solidFill>
            <a:srgbClr val="F8F8F8">
              <a:alpha val="74902"/>
            </a:srgbClr>
          </a:solidFill>
        </p:spPr>
        <p:txBody>
          <a:bodyPr>
            <a:noAutofit/>
          </a:bodyPr>
          <a:lstStyle/>
          <a:p>
            <a:r>
              <a:rPr lang="es-CO" sz="1800" dirty="0"/>
              <a:t>Las madres comunitarias reciben capacitaciones mensuales, como apoyo del ICBF, sobre proyecto pedagógico y sus lineamientos de atención en la primera infancia.</a:t>
            </a:r>
          </a:p>
        </p:txBody>
      </p:sp>
      <p:pic>
        <p:nvPicPr>
          <p:cNvPr id="3" name="4 Marcador de contenid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034" y="928670"/>
            <a:ext cx="3357586" cy="3651799"/>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5 Marcador de contenid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09660">
            <a:off x="5055277" y="1020335"/>
            <a:ext cx="3474501" cy="3717009"/>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142852"/>
            <a:ext cx="8229600" cy="1143000"/>
          </a:xfrm>
          <a:solidFill>
            <a:srgbClr val="F8F8F8">
              <a:alpha val="74902"/>
            </a:srgbClr>
          </a:solidFill>
        </p:spPr>
        <p:txBody>
          <a:bodyPr>
            <a:normAutofit/>
          </a:bodyPr>
          <a:lstStyle/>
          <a:p>
            <a:r>
              <a:rPr lang="es-CO" sz="2000" b="1" dirty="0"/>
              <a:t>Atención Psicosocial al Hogar Comunitario.</a:t>
            </a:r>
          </a:p>
        </p:txBody>
      </p:sp>
      <p:sp>
        <p:nvSpPr>
          <p:cNvPr id="28673" name="Rectangle 1"/>
          <p:cNvSpPr>
            <a:spLocks noChangeArrowheads="1"/>
          </p:cNvSpPr>
          <p:nvPr/>
        </p:nvSpPr>
        <p:spPr bwMode="auto">
          <a:xfrm>
            <a:off x="928662" y="1857364"/>
            <a:ext cx="7643866"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spcBef>
                <a:spcPts val="600"/>
              </a:spcBef>
              <a:spcAft>
                <a:spcPts val="600"/>
              </a:spcAft>
              <a:buClrTx/>
              <a:buSzTx/>
              <a:buFont typeface="Wingdings" pitchFamily="2" charset="2"/>
              <a:buChar char="ü"/>
              <a:tabLst>
                <a:tab pos="457200" algn="l"/>
              </a:tabLst>
            </a:pPr>
            <a:r>
              <a:rPr kumimoji="0" lang="es-CO" sz="1500"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Evaluación del desarrollo de los niños y niñas.</a:t>
            </a:r>
            <a:endParaRPr kumimoji="0" lang="es-CO" sz="1500" b="0" i="0" u="none" strike="noStrike" cap="none" normalizeH="0" baseline="0" dirty="0">
              <a:ln>
                <a:noFill/>
              </a:ln>
              <a:solidFill>
                <a:schemeClr val="tx1"/>
              </a:solidFill>
              <a:effectLst/>
              <a:latin typeface="Arial" pitchFamily="34" charset="0"/>
              <a:cs typeface="Arial" pitchFamily="34" charset="0"/>
            </a:endParaRPr>
          </a:p>
          <a:p>
            <a:pPr marL="0" marR="0" lvl="0" indent="0" defTabSz="914400" rtl="0" eaLnBrk="0" fontAlgn="base" latinLnBrk="0" hangingPunct="0">
              <a:spcBef>
                <a:spcPts val="600"/>
              </a:spcBef>
              <a:spcAft>
                <a:spcPts val="600"/>
              </a:spcAft>
              <a:buClrTx/>
              <a:buSzTx/>
              <a:buFont typeface="Wingdings" pitchFamily="2" charset="2"/>
              <a:buChar char="ü"/>
              <a:tabLst>
                <a:tab pos="457200" algn="l"/>
              </a:tabLst>
            </a:pPr>
            <a:r>
              <a:rPr kumimoji="0" lang="es-CO" sz="1500"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Asesoría a padres.</a:t>
            </a:r>
            <a:endParaRPr kumimoji="0" lang="es-CO" sz="1500" b="0" i="0" u="none" strike="noStrike" cap="none" normalizeH="0" baseline="0" dirty="0">
              <a:ln>
                <a:noFill/>
              </a:ln>
              <a:solidFill>
                <a:schemeClr val="tx1"/>
              </a:solidFill>
              <a:effectLst/>
              <a:latin typeface="Arial" pitchFamily="34" charset="0"/>
              <a:cs typeface="Arial" pitchFamily="34" charset="0"/>
            </a:endParaRPr>
          </a:p>
          <a:p>
            <a:pPr marL="0" marR="0" lvl="0" indent="0" defTabSz="914400" rtl="0" eaLnBrk="0" fontAlgn="base" latinLnBrk="0" hangingPunct="0">
              <a:spcBef>
                <a:spcPts val="600"/>
              </a:spcBef>
              <a:spcAft>
                <a:spcPts val="600"/>
              </a:spcAft>
              <a:buClrTx/>
              <a:buSzTx/>
              <a:buFont typeface="Wingdings" pitchFamily="2" charset="2"/>
              <a:buChar char="ü"/>
              <a:tabLst>
                <a:tab pos="457200" algn="l"/>
              </a:tabLst>
            </a:pPr>
            <a:r>
              <a:rPr kumimoji="0" lang="es-CO" sz="1500"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Asesoría a madres comunitarias.</a:t>
            </a:r>
            <a:endParaRPr kumimoji="0" lang="es-CO" sz="1500" b="0" i="0" u="none" strike="noStrike" cap="none" normalizeH="0" baseline="0" dirty="0">
              <a:ln>
                <a:noFill/>
              </a:ln>
              <a:solidFill>
                <a:schemeClr val="tx1"/>
              </a:solidFill>
              <a:effectLst/>
              <a:latin typeface="Arial" pitchFamily="34" charset="0"/>
              <a:cs typeface="Arial" pitchFamily="34" charset="0"/>
            </a:endParaRPr>
          </a:p>
          <a:p>
            <a:pPr marL="0" marR="0" lvl="0" indent="0" defTabSz="914400" rtl="0" eaLnBrk="0" fontAlgn="base" latinLnBrk="0" hangingPunct="0">
              <a:spcBef>
                <a:spcPts val="600"/>
              </a:spcBef>
              <a:spcAft>
                <a:spcPts val="600"/>
              </a:spcAft>
              <a:buClrTx/>
              <a:buSzTx/>
              <a:buFont typeface="Wingdings" pitchFamily="2" charset="2"/>
              <a:buChar char="ü"/>
              <a:tabLst>
                <a:tab pos="457200" algn="l"/>
              </a:tabLst>
            </a:pPr>
            <a:r>
              <a:rPr kumimoji="0" lang="es-CO" sz="1500"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Remisión de casos.</a:t>
            </a:r>
            <a:endParaRPr kumimoji="0" lang="es-CO" sz="1500" b="0" i="0" u="none" strike="noStrike" cap="none" normalizeH="0" baseline="0" dirty="0">
              <a:ln>
                <a:noFill/>
              </a:ln>
              <a:solidFill>
                <a:schemeClr val="tx1"/>
              </a:solidFill>
              <a:effectLst/>
              <a:latin typeface="Arial" pitchFamily="34" charset="0"/>
              <a:cs typeface="Arial" pitchFamily="34" charset="0"/>
            </a:endParaRPr>
          </a:p>
          <a:p>
            <a:pPr marL="0" marR="0" lvl="0" indent="0" defTabSz="914400" rtl="0" eaLnBrk="0" fontAlgn="base" latinLnBrk="0" hangingPunct="0">
              <a:spcBef>
                <a:spcPts val="600"/>
              </a:spcBef>
              <a:spcAft>
                <a:spcPts val="600"/>
              </a:spcAft>
              <a:buClrTx/>
              <a:buSzTx/>
              <a:buFont typeface="Wingdings" pitchFamily="2" charset="2"/>
              <a:buChar char="ü"/>
              <a:tabLst>
                <a:tab pos="457200" algn="l"/>
              </a:tabLst>
            </a:pPr>
            <a:r>
              <a:rPr kumimoji="0" lang="es-CO" sz="1500"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Promoción y prevención.</a:t>
            </a:r>
            <a:endParaRPr kumimoji="0" lang="es-CO" sz="1500" b="0" i="0" u="none" strike="noStrike" cap="none" normalizeH="0" baseline="0" dirty="0">
              <a:ln>
                <a:noFill/>
              </a:ln>
              <a:solidFill>
                <a:schemeClr val="tx1"/>
              </a:solidFill>
              <a:effectLst/>
              <a:latin typeface="Arial" pitchFamily="34" charset="0"/>
              <a:cs typeface="Arial" pitchFamily="34" charset="0"/>
            </a:endParaRPr>
          </a:p>
          <a:p>
            <a:pPr marL="0" marR="0" lvl="0" indent="0" defTabSz="914400" rtl="0" eaLnBrk="0" fontAlgn="base" latinLnBrk="0" hangingPunct="0">
              <a:spcBef>
                <a:spcPts val="600"/>
              </a:spcBef>
              <a:spcAft>
                <a:spcPts val="600"/>
              </a:spcAft>
              <a:buClrTx/>
              <a:buSzTx/>
              <a:buFont typeface="Wingdings" pitchFamily="2" charset="2"/>
              <a:buChar char="ü"/>
              <a:tabLst>
                <a:tab pos="457200" algn="l"/>
              </a:tabLst>
            </a:pPr>
            <a:r>
              <a:rPr kumimoji="0" lang="es-CO" sz="1500"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Talleres a padres de familia.</a:t>
            </a:r>
            <a:endParaRPr kumimoji="0" lang="es-CO" sz="1500" b="0" i="0" u="none" strike="noStrike" cap="none" normalizeH="0" baseline="0" dirty="0">
              <a:ln>
                <a:noFill/>
              </a:ln>
              <a:solidFill>
                <a:schemeClr val="tx1"/>
              </a:solidFill>
              <a:effectLst/>
              <a:latin typeface="Arial" pitchFamily="34" charset="0"/>
              <a:cs typeface="Arial" pitchFamily="34" charset="0"/>
            </a:endParaRPr>
          </a:p>
          <a:p>
            <a:pPr marL="0" marR="0" lvl="0" indent="0" defTabSz="914400" rtl="0" eaLnBrk="0" fontAlgn="base" latinLnBrk="0" hangingPunct="0">
              <a:spcBef>
                <a:spcPts val="600"/>
              </a:spcBef>
              <a:spcAft>
                <a:spcPts val="600"/>
              </a:spcAft>
              <a:buClrTx/>
              <a:buSzTx/>
              <a:buFont typeface="Wingdings" pitchFamily="2" charset="2"/>
              <a:buChar char="ü"/>
              <a:tabLst>
                <a:tab pos="457200" algn="l"/>
              </a:tabLst>
            </a:pPr>
            <a:r>
              <a:rPr kumimoji="0" lang="es-CO" sz="1500"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Talleres a madres comunitarias.</a:t>
            </a:r>
            <a:endParaRPr kumimoji="0" lang="es-CO" sz="1500" b="0" i="0" u="none" strike="noStrike" cap="none" normalizeH="0" baseline="0" dirty="0">
              <a:ln>
                <a:noFill/>
              </a:ln>
              <a:solidFill>
                <a:schemeClr val="tx1"/>
              </a:solidFill>
              <a:effectLst/>
              <a:latin typeface="Arial" pitchFamily="34" charset="0"/>
              <a:cs typeface="Arial" pitchFamily="34" charset="0"/>
            </a:endParaRPr>
          </a:p>
          <a:p>
            <a:pPr marL="0" marR="0" lvl="0" indent="0" defTabSz="914400" rtl="0" eaLnBrk="0" fontAlgn="base" latinLnBrk="0" hangingPunct="0">
              <a:spcBef>
                <a:spcPts val="600"/>
              </a:spcBef>
              <a:spcAft>
                <a:spcPts val="600"/>
              </a:spcAft>
              <a:buClrTx/>
              <a:buSzTx/>
              <a:buFont typeface="Wingdings" pitchFamily="2" charset="2"/>
              <a:buChar char="ü"/>
              <a:tabLst>
                <a:tab pos="457200" algn="l"/>
              </a:tabLst>
            </a:pPr>
            <a:r>
              <a:rPr kumimoji="0" lang="es-CO" sz="1500"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Talleres  vivenciales a los niños y niñas. </a:t>
            </a:r>
            <a:endParaRPr kumimoji="0" lang="es-CO" sz="1500" b="0" i="0" u="none" strike="noStrike" cap="none" normalizeH="0" baseline="0" dirty="0">
              <a:ln>
                <a:noFill/>
              </a:ln>
              <a:solidFill>
                <a:schemeClr val="tx1"/>
              </a:solidFill>
              <a:effectLst/>
              <a:latin typeface="Arial" pitchFamily="34" charset="0"/>
              <a:cs typeface="Arial" pitchFamily="34" charset="0"/>
            </a:endParaRPr>
          </a:p>
          <a:p>
            <a:pPr marL="0" marR="0" lvl="0" indent="0" defTabSz="914400" rtl="0" eaLnBrk="0" fontAlgn="base" latinLnBrk="0" hangingPunct="0">
              <a:spcBef>
                <a:spcPts val="600"/>
              </a:spcBef>
              <a:spcAft>
                <a:spcPts val="600"/>
              </a:spcAft>
              <a:buClrTx/>
              <a:buSzTx/>
              <a:buFont typeface="Wingdings" pitchFamily="2" charset="2"/>
              <a:buChar char="ü"/>
              <a:tabLst>
                <a:tab pos="457200" algn="l"/>
              </a:tabLst>
            </a:pPr>
            <a:r>
              <a:rPr kumimoji="0" lang="es-CO" sz="1500"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Atención a niños y niñas con necesidades especiales y sus familias.</a:t>
            </a:r>
            <a:endParaRPr kumimoji="0" lang="es-CO" sz="1500" b="0" i="0" u="none" strike="noStrike" cap="none" normalizeH="0" baseline="0" dirty="0">
              <a:ln>
                <a:noFill/>
              </a:ln>
              <a:solidFill>
                <a:schemeClr val="tx1"/>
              </a:solidFill>
              <a:effectLst/>
              <a:latin typeface="Arial" pitchFamily="34" charset="0"/>
              <a:cs typeface="Arial" pitchFamily="34" charset="0"/>
            </a:endParaRPr>
          </a:p>
          <a:p>
            <a:pPr marL="0" marR="0" lvl="0" indent="0" defTabSz="914400" rtl="0" eaLnBrk="0" fontAlgn="base" latinLnBrk="0" hangingPunct="0">
              <a:spcBef>
                <a:spcPts val="600"/>
              </a:spcBef>
              <a:spcAft>
                <a:spcPts val="600"/>
              </a:spcAft>
              <a:buClrTx/>
              <a:buSzTx/>
              <a:buFont typeface="Wingdings" pitchFamily="2" charset="2"/>
              <a:buChar char="ü"/>
              <a:tabLst>
                <a:tab pos="457200" algn="l"/>
              </a:tabLst>
            </a:pPr>
            <a:r>
              <a:rPr kumimoji="0" lang="es-CO" sz="1500"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Atención clínica  en consultorio.</a:t>
            </a:r>
            <a:endParaRPr kumimoji="0" lang="es-CO" sz="1500" b="0" i="0" u="none" strike="noStrike" cap="none" normalizeH="0" baseline="0" dirty="0">
              <a:ln>
                <a:noFill/>
              </a:ln>
              <a:solidFill>
                <a:schemeClr val="tx1"/>
              </a:solidFill>
              <a:effectLst/>
              <a:latin typeface="Arial" pitchFamily="34" charset="0"/>
              <a:cs typeface="Arial" pitchFamily="34" charset="0"/>
            </a:endParaRPr>
          </a:p>
          <a:p>
            <a:pPr marL="0" marR="0" lvl="0" indent="0" defTabSz="914400" rtl="0" eaLnBrk="0" fontAlgn="base" latinLnBrk="0" hangingPunct="0">
              <a:spcBef>
                <a:spcPts val="600"/>
              </a:spcBef>
              <a:spcAft>
                <a:spcPts val="600"/>
              </a:spcAft>
              <a:buClrTx/>
              <a:buSzTx/>
              <a:buFont typeface="Wingdings" pitchFamily="2" charset="2"/>
              <a:buChar char="ü"/>
              <a:tabLst>
                <a:tab pos="457200" algn="l"/>
              </a:tabLst>
            </a:pPr>
            <a:r>
              <a:rPr kumimoji="0" lang="es-CO" sz="1500"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Proceso terapéutico inicial en HCB a niños con dificultades en el desarrollo y el aprendizaje.</a:t>
            </a:r>
            <a:endParaRPr kumimoji="0" lang="es-CO" sz="1500" b="0" i="0" u="none" strike="noStrike" cap="none" normalizeH="0" baseline="0" dirty="0">
              <a:ln>
                <a:noFill/>
              </a:ln>
              <a:solidFill>
                <a:schemeClr val="tx1"/>
              </a:solidFill>
              <a:effectLst/>
              <a:latin typeface="Arial" pitchFamily="34" charset="0"/>
              <a:cs typeface="Arial" pitchFamily="34" charset="0"/>
            </a:endParaRPr>
          </a:p>
        </p:txBody>
      </p:sp>
      <p:sp>
        <p:nvSpPr>
          <p:cNvPr id="4" name="3 Rectángulo"/>
          <p:cNvSpPr/>
          <p:nvPr/>
        </p:nvSpPr>
        <p:spPr>
          <a:xfrm>
            <a:off x="285720" y="1428736"/>
            <a:ext cx="8572560" cy="369332"/>
          </a:xfrm>
          <a:prstGeom prst="rect">
            <a:avLst/>
          </a:prstGeom>
        </p:spPr>
        <p:txBody>
          <a:bodyPr wrap="square">
            <a:spAutoFit/>
          </a:bodyPr>
          <a:lstStyle/>
          <a:p>
            <a:pPr lvl="0" algn="r" fontAlgn="base">
              <a:spcBef>
                <a:spcPct val="0"/>
              </a:spcBef>
              <a:spcAft>
                <a:spcPct val="0"/>
              </a:spcAft>
              <a:tabLst>
                <a:tab pos="457200" algn="l"/>
              </a:tabLst>
            </a:pPr>
            <a:r>
              <a:rPr lang="es-CO" dirty="0">
                <a:latin typeface="Century Gothic" pitchFamily="34" charset="0"/>
                <a:ea typeface="Calibri" pitchFamily="34" charset="0"/>
                <a:cs typeface="Times New Roman" pitchFamily="18" charset="0"/>
              </a:rPr>
              <a:t>El acompañamiento  de psicología se realiza desde diferentes actividades:</a:t>
            </a:r>
          </a:p>
        </p:txBody>
      </p:sp>
      <p:pic>
        <p:nvPicPr>
          <p:cNvPr id="5" name="5 Marcador de contenid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44458">
            <a:off x="6249214" y="2048306"/>
            <a:ext cx="2311851" cy="2795397"/>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Marcador de contenido"/>
          <p:cNvPicPr>
            <a:picLocks noChangeAspect="1"/>
          </p:cNvPicPr>
          <p:nvPr/>
        </p:nvPicPr>
        <p:blipFill>
          <a:blip r:embed="rId2">
            <a:extLst>
              <a:ext uri="{28A0092B-C50C-407E-A947-70E740481C1C}">
                <a14:useLocalDpi xmlns:a14="http://schemas.microsoft.com/office/drawing/2010/main" val="0"/>
              </a:ext>
            </a:extLst>
          </a:blip>
          <a:srcRect t="12437" r="2215" b="11386"/>
          <a:stretch>
            <a:fillRect/>
          </a:stretch>
        </p:blipFill>
        <p:spPr>
          <a:xfrm>
            <a:off x="642910" y="428604"/>
            <a:ext cx="2428892" cy="25215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5 Marcador de contenido"/>
          <p:cNvPicPr>
            <a:picLocks noChangeAspect="1"/>
          </p:cNvPicPr>
          <p:nvPr/>
        </p:nvPicPr>
        <p:blipFill>
          <a:blip r:embed="rId3">
            <a:extLst>
              <a:ext uri="{28A0092B-C50C-407E-A947-70E740481C1C}">
                <a14:useLocalDpi xmlns:a14="http://schemas.microsoft.com/office/drawing/2010/main" val="0"/>
              </a:ext>
            </a:extLst>
          </a:blip>
          <a:srcRect l="2348" t="11611" r="1392" b="3239"/>
          <a:stretch>
            <a:fillRect/>
          </a:stretch>
        </p:blipFill>
        <p:spPr>
          <a:xfrm>
            <a:off x="857224" y="3500438"/>
            <a:ext cx="2286016" cy="24532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4 Marcador de contenido"/>
          <p:cNvPicPr>
            <a:picLocks noChangeAspect="1"/>
          </p:cNvPicPr>
          <p:nvPr/>
        </p:nvPicPr>
        <p:blipFill>
          <a:blip r:embed="rId4" cstate="print">
            <a:extLst>
              <a:ext uri="{28A0092B-C50C-407E-A947-70E740481C1C}">
                <a14:useLocalDpi xmlns:a14="http://schemas.microsoft.com/office/drawing/2010/main" val="0"/>
              </a:ext>
            </a:extLst>
          </a:blip>
          <a:srcRect l="5189" r="8136" b="3013"/>
          <a:stretch>
            <a:fillRect/>
          </a:stretch>
        </p:blipFill>
        <p:spPr>
          <a:xfrm>
            <a:off x="6072198" y="428604"/>
            <a:ext cx="2571768" cy="21582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7 Marcador de contenido"/>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43702" y="3429000"/>
            <a:ext cx="1444611" cy="25717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4 Marcador de contenido"/>
          <p:cNvPicPr>
            <a:picLocks noChangeAspect="1"/>
          </p:cNvPicPr>
          <p:nvPr/>
        </p:nvPicPr>
        <p:blipFill>
          <a:blip r:embed="rId6">
            <a:extLst>
              <a:ext uri="{28A0092B-C50C-407E-A947-70E740481C1C}">
                <a14:useLocalDpi xmlns:a14="http://schemas.microsoft.com/office/drawing/2010/main" val="0"/>
              </a:ext>
            </a:extLst>
          </a:blip>
          <a:srcRect r="8890" b="7192"/>
          <a:stretch>
            <a:fillRect/>
          </a:stretch>
        </p:blipFill>
        <p:spPr>
          <a:xfrm>
            <a:off x="3643306" y="428604"/>
            <a:ext cx="2000264" cy="25781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7 Marcador de contenido"/>
          <p:cNvPicPr>
            <a:picLocks noChangeAspect="1"/>
          </p:cNvPicPr>
          <p:nvPr/>
        </p:nvPicPr>
        <p:blipFill>
          <a:blip r:embed="rId7">
            <a:extLst>
              <a:ext uri="{28A0092B-C50C-407E-A947-70E740481C1C}">
                <a14:useLocalDpi xmlns:a14="http://schemas.microsoft.com/office/drawing/2010/main" val="0"/>
              </a:ext>
            </a:extLst>
          </a:blip>
          <a:srcRect t="17430" b="16219"/>
          <a:stretch>
            <a:fillRect/>
          </a:stretch>
        </p:blipFill>
        <p:spPr>
          <a:xfrm>
            <a:off x="3714744" y="3429000"/>
            <a:ext cx="2286016" cy="27578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C:\Users\wim7\AppData\Local\Microsoft\Windows\Temporary Internet Files\Content.Word\IMG_1947.jpg">
            <a:extLst>
              <a:ext uri="{FF2B5EF4-FFF2-40B4-BE49-F238E27FC236}">
                <a16:creationId xmlns:a16="http://schemas.microsoft.com/office/drawing/2014/main" xmlns="" id="{E7A76771-85B2-4B4A-AB3B-C7D9C81D05C7}"/>
              </a:ext>
            </a:extLst>
          </p:cNvPr>
          <p:cNvPicPr>
            <a:picLocks/>
          </p:cNvPicPr>
          <p:nvPr/>
        </p:nvPicPr>
        <p:blipFill>
          <a:blip r:embed="rId2" cstate="print">
            <a:extLst>
              <a:ext uri="{28A0092B-C50C-407E-A947-70E740481C1C}">
                <a14:useLocalDpi xmlns:a14="http://schemas.microsoft.com/office/drawing/2010/main" val="0"/>
              </a:ext>
            </a:extLst>
          </a:blip>
          <a:srcRect l="2015" r="3037" b="15641"/>
          <a:stretch>
            <a:fillRect/>
          </a:stretch>
        </p:blipFill>
        <p:spPr bwMode="auto">
          <a:xfrm rot="10800000">
            <a:off x="6072198" y="2643182"/>
            <a:ext cx="2786082" cy="24288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1 Título"/>
          <p:cNvSpPr>
            <a:spLocks noGrp="1"/>
          </p:cNvSpPr>
          <p:nvPr>
            <p:ph type="title"/>
          </p:nvPr>
        </p:nvSpPr>
        <p:spPr>
          <a:xfrm>
            <a:off x="214282" y="5214950"/>
            <a:ext cx="8572560" cy="1511288"/>
          </a:xfrm>
          <a:solidFill>
            <a:srgbClr val="F8F8F8">
              <a:alpha val="74902"/>
            </a:srgbClr>
          </a:solidFill>
        </p:spPr>
        <p:txBody>
          <a:bodyPr>
            <a:normAutofit fontScale="90000"/>
          </a:bodyPr>
          <a:lstStyle/>
          <a:p>
            <a:r>
              <a:rPr lang="es-CO" sz="2400" b="1" dirty="0"/>
              <a:t>“CON EL CUENTO YO CUENTO”: se dio inicio a un proyecto que destaca la importancia de la lectura de los cuentos para el aprendizaje de los niños, el manejo de las emociones y la creatividad entre otros.  </a:t>
            </a:r>
          </a:p>
        </p:txBody>
      </p:sp>
      <p:pic>
        <p:nvPicPr>
          <p:cNvPr id="3" name="Marcador de contenido 5">
            <a:extLst>
              <a:ext uri="{FF2B5EF4-FFF2-40B4-BE49-F238E27FC236}">
                <a16:creationId xmlns:a16="http://schemas.microsoft.com/office/drawing/2014/main" xmlns="" id="{5DB7F9D2-5E54-4318-9D8B-A29829B45572}"/>
              </a:ext>
            </a:extLst>
          </p:cNvPr>
          <p:cNvPicPr>
            <a:picLocks/>
          </p:cNvPicPr>
          <p:nvPr/>
        </p:nvPicPr>
        <p:blipFill rotWithShape="1">
          <a:blip r:embed="rId3" cstate="print">
            <a:extLst>
              <a:ext uri="{28A0092B-C50C-407E-A947-70E740481C1C}">
                <a14:useLocalDpi xmlns:a14="http://schemas.microsoft.com/office/drawing/2010/main" val="0"/>
              </a:ext>
            </a:extLst>
          </a:blip>
          <a:srcRect/>
          <a:stretch/>
        </p:blipFill>
        <p:spPr bwMode="auto">
          <a:xfrm>
            <a:off x="285720" y="214290"/>
            <a:ext cx="2357453" cy="2357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Marcador de contenido 9" descr="https://scontent.feoh3-1.fna.fbcdn.net/v/t34.0-12/17670975_10211949504068260_1397191140_n.jpg?oh=20684e8b5d482edb378b81773e381153&amp;oe=58E2C15E">
            <a:extLst>
              <a:ext uri="{FF2B5EF4-FFF2-40B4-BE49-F238E27FC236}">
                <a16:creationId xmlns:a16="http://schemas.microsoft.com/office/drawing/2014/main" xmlns="" id="{552F2410-65EA-44DF-A2BB-810508CA9607}"/>
              </a:ext>
            </a:extLst>
          </p:cNvPr>
          <p:cNvPicPr>
            <a:picLocks/>
          </p:cNvPicPr>
          <p:nvPr/>
        </p:nvPicPr>
        <p:blipFill rotWithShape="1">
          <a:blip r:embed="rId4">
            <a:extLst>
              <a:ext uri="{28A0092B-C50C-407E-A947-70E740481C1C}">
                <a14:useLocalDpi xmlns:a14="http://schemas.microsoft.com/office/drawing/2010/main" val="0"/>
              </a:ext>
            </a:extLst>
          </a:blip>
          <a:srcRect l="16830" r="20321"/>
          <a:stretch/>
        </p:blipFill>
        <p:spPr bwMode="auto">
          <a:xfrm>
            <a:off x="2857488" y="1643050"/>
            <a:ext cx="2857520" cy="25003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7158" y="285728"/>
            <a:ext cx="8572560" cy="642942"/>
          </a:xfrm>
          <a:solidFill>
            <a:srgbClr val="F8F8F8">
              <a:alpha val="74902"/>
            </a:srgbClr>
          </a:solidFill>
        </p:spPr>
        <p:txBody>
          <a:bodyPr>
            <a:normAutofit/>
          </a:bodyPr>
          <a:lstStyle/>
          <a:p>
            <a:r>
              <a:rPr lang="es-CO" sz="2800" b="1" dirty="0"/>
              <a:t>Trabajo con niños con necesidades especiales.</a:t>
            </a:r>
          </a:p>
        </p:txBody>
      </p:sp>
      <p:sp>
        <p:nvSpPr>
          <p:cNvPr id="32769" name="Rectangle 1"/>
          <p:cNvSpPr>
            <a:spLocks noChangeArrowheads="1"/>
          </p:cNvSpPr>
          <p:nvPr/>
        </p:nvSpPr>
        <p:spPr bwMode="auto">
          <a:xfrm>
            <a:off x="428596" y="1000108"/>
            <a:ext cx="8429684"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CO" sz="1600"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Actualmente se encuentran 25 niños  con una enfermedad discapacitante o necesidad especial en los HCB.</a:t>
            </a:r>
            <a:endParaRPr kumimoji="0" lang="es-CO" sz="1600" b="0" i="0" u="none" strike="noStrike" cap="none" normalizeH="0" baseline="0" dirty="0">
              <a:ln>
                <a:noFill/>
              </a:ln>
              <a:solidFill>
                <a:schemeClr val="tx1"/>
              </a:solidFill>
              <a:effectLst/>
              <a:latin typeface="Arial" pitchFamily="34" charset="0"/>
              <a:cs typeface="Arial" pitchFamily="34" charset="0"/>
            </a:endParaRPr>
          </a:p>
        </p:txBody>
      </p:sp>
      <p:sp>
        <p:nvSpPr>
          <p:cNvPr id="32770" name="Rectangle 2"/>
          <p:cNvSpPr>
            <a:spLocks noChangeArrowheads="1"/>
          </p:cNvSpPr>
          <p:nvPr/>
        </p:nvSpPr>
        <p:spPr bwMode="auto">
          <a:xfrm>
            <a:off x="500034" y="1827716"/>
            <a:ext cx="6000792" cy="42780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s-CO" sz="1600" b="1" dirty="0">
                <a:latin typeface="Century Gothic" pitchFamily="34" charset="0"/>
                <a:ea typeface="Calibri" pitchFamily="34" charset="0"/>
                <a:cs typeface="Times New Roman" pitchFamily="18" charset="0"/>
              </a:rPr>
              <a:t>Enfermedades diagnosticadas: </a:t>
            </a:r>
          </a:p>
          <a:p>
            <a:pPr marL="0" marR="0" lvl="0" indent="0" defTabSz="914400" rtl="0" eaLnBrk="1" fontAlgn="base" latinLnBrk="0" hangingPunct="1">
              <a:lnSpc>
                <a:spcPct val="100000"/>
              </a:lnSpc>
              <a:spcBef>
                <a:spcPct val="0"/>
              </a:spcBef>
              <a:spcAft>
                <a:spcPct val="0"/>
              </a:spcAft>
              <a:buClrTx/>
              <a:buSzTx/>
              <a:buFontTx/>
              <a:buNone/>
              <a:tabLst/>
            </a:pPr>
            <a:endParaRPr kumimoji="0" lang="es-CO" sz="1600"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endParaRPr>
          </a:p>
          <a:p>
            <a:pPr marL="0" marR="0" lvl="0" indent="0" defTabSz="914400" rtl="0" eaLnBrk="1" fontAlgn="base" latinLnBrk="0" hangingPunct="1">
              <a:lnSpc>
                <a:spcPct val="150000"/>
              </a:lnSpc>
              <a:spcBef>
                <a:spcPct val="0"/>
              </a:spcBef>
              <a:spcAft>
                <a:spcPct val="0"/>
              </a:spcAft>
              <a:buClrTx/>
              <a:buSzTx/>
              <a:buFont typeface="Wingdings" pitchFamily="2" charset="2"/>
              <a:buChar char="Ø"/>
              <a:tabLst/>
            </a:pPr>
            <a:r>
              <a:rPr kumimoji="0" lang="es-CO" sz="1600"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 Retardo en desarrollo hemiplejia no especificada.</a:t>
            </a:r>
            <a:endParaRPr kumimoji="0" lang="es-CO" sz="1600" b="0" i="0" u="none" strike="noStrike" cap="none" normalizeH="0" baseline="0" dirty="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50000"/>
              </a:lnSpc>
              <a:spcBef>
                <a:spcPct val="0"/>
              </a:spcBef>
              <a:spcAft>
                <a:spcPct val="0"/>
              </a:spcAft>
              <a:buClrTx/>
              <a:buSzTx/>
              <a:buFont typeface="Wingdings" pitchFamily="2" charset="2"/>
              <a:buChar char="Ø"/>
              <a:tabLst/>
            </a:pPr>
            <a:r>
              <a:rPr kumimoji="0" lang="es-CO" sz="1600"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 síndrome de malformación congénita-hipoplasia de clavículas.</a:t>
            </a:r>
            <a:endParaRPr kumimoji="0" lang="es-CO" sz="1600" b="0" i="0" u="none" strike="noStrike" cap="none" normalizeH="0" baseline="0" dirty="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50000"/>
              </a:lnSpc>
              <a:spcBef>
                <a:spcPct val="0"/>
              </a:spcBef>
              <a:spcAft>
                <a:spcPct val="0"/>
              </a:spcAft>
              <a:buClrTx/>
              <a:buSzTx/>
              <a:buFont typeface="Wingdings" pitchFamily="2" charset="2"/>
              <a:buChar char="Ø"/>
              <a:tabLst/>
            </a:pPr>
            <a:r>
              <a:rPr kumimoji="0" lang="es-CO" sz="1600"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Retardo global del desarrollo de predominio del lenguaje expresivo hipoacusia neurosensorial.</a:t>
            </a:r>
            <a:endParaRPr kumimoji="0" lang="es-CO" sz="1600" b="0" i="0" u="none" strike="noStrike" cap="none" normalizeH="0" baseline="0" dirty="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50000"/>
              </a:lnSpc>
              <a:spcBef>
                <a:spcPct val="0"/>
              </a:spcBef>
              <a:spcAft>
                <a:spcPct val="0"/>
              </a:spcAft>
              <a:buClrTx/>
              <a:buSzTx/>
              <a:buFont typeface="Wingdings" pitchFamily="2" charset="2"/>
              <a:buChar char="Ø"/>
              <a:tabLst/>
            </a:pPr>
            <a:r>
              <a:rPr kumimoji="0" lang="es-CO" sz="1600"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 Autismo.</a:t>
            </a:r>
            <a:endParaRPr kumimoji="0" lang="es-CO" sz="1600" b="0" i="0" u="none" strike="noStrike" cap="none" normalizeH="0" baseline="0" dirty="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50000"/>
              </a:lnSpc>
              <a:spcBef>
                <a:spcPct val="0"/>
              </a:spcBef>
              <a:spcAft>
                <a:spcPct val="0"/>
              </a:spcAft>
              <a:buClrTx/>
              <a:buSzTx/>
              <a:buFont typeface="Wingdings" pitchFamily="2" charset="2"/>
              <a:buChar char="Ø"/>
              <a:tabLst/>
            </a:pPr>
            <a:r>
              <a:rPr kumimoji="0" lang="es-CO" sz="1600"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 Retardo en el </a:t>
            </a:r>
            <a:r>
              <a:rPr kumimoji="0" lang="es-CO" sz="1600" b="0" i="0" u="none" strike="noStrike" cap="none" normalizeH="0" baseline="0" dirty="0" err="1">
                <a:ln>
                  <a:noFill/>
                </a:ln>
                <a:solidFill>
                  <a:schemeClr val="tx1"/>
                </a:solidFill>
                <a:effectLst/>
                <a:latin typeface="Century Gothic" pitchFamily="34" charset="0"/>
                <a:ea typeface="Calibri" pitchFamily="34" charset="0"/>
                <a:cs typeface="Times New Roman" pitchFamily="18" charset="0"/>
              </a:rPr>
              <a:t>neurodesarrollo</a:t>
            </a:r>
            <a:r>
              <a:rPr kumimoji="0" lang="es-CO" sz="1600"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 del lenguaje expresivo, microcefalia.</a:t>
            </a:r>
            <a:endParaRPr kumimoji="0" lang="es-CO" sz="1600" b="0" i="0" u="none" strike="noStrike" cap="none" normalizeH="0" baseline="0" dirty="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50000"/>
              </a:lnSpc>
              <a:spcBef>
                <a:spcPct val="0"/>
              </a:spcBef>
              <a:spcAft>
                <a:spcPct val="0"/>
              </a:spcAft>
              <a:buClrTx/>
              <a:buSzTx/>
              <a:buFont typeface="Wingdings" pitchFamily="2" charset="2"/>
              <a:buChar char="Ø"/>
              <a:tabLst/>
            </a:pPr>
            <a:r>
              <a:rPr kumimoji="0" lang="es-CO" sz="1600"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 Síndrome de </a:t>
            </a:r>
            <a:r>
              <a:rPr lang="es-CO" sz="1600" dirty="0">
                <a:latin typeface="Century Gothic" pitchFamily="34" charset="0"/>
                <a:ea typeface="Calibri" pitchFamily="34" charset="0"/>
                <a:cs typeface="Times New Roman" pitchFamily="18" charset="0"/>
              </a:rPr>
              <a:t>D</a:t>
            </a:r>
            <a:r>
              <a:rPr kumimoji="0" lang="es-CO" sz="1600"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own.</a:t>
            </a:r>
            <a:endParaRPr kumimoji="0" lang="es-CO" sz="1600" b="0" i="0" u="none" strike="noStrike" cap="none" normalizeH="0" baseline="0" dirty="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50000"/>
              </a:lnSpc>
              <a:spcBef>
                <a:spcPct val="0"/>
              </a:spcBef>
              <a:spcAft>
                <a:spcPct val="0"/>
              </a:spcAft>
              <a:buClrTx/>
              <a:buSzTx/>
              <a:buFont typeface="Wingdings" pitchFamily="2" charset="2"/>
              <a:buChar char="Ø"/>
              <a:tabLst/>
            </a:pPr>
            <a:r>
              <a:rPr kumimoji="0" lang="es-CO" sz="1600"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 Microcefalia </a:t>
            </a:r>
            <a:r>
              <a:rPr kumimoji="0" lang="es-CO" sz="1600" b="0" i="0" u="none" strike="noStrike" cap="none" normalizeH="0" baseline="0" dirty="0" err="1">
                <a:ln>
                  <a:noFill/>
                </a:ln>
                <a:solidFill>
                  <a:schemeClr val="tx1"/>
                </a:solidFill>
                <a:effectLst/>
                <a:latin typeface="Century Gothic" pitchFamily="34" charset="0"/>
                <a:ea typeface="Calibri" pitchFamily="34" charset="0"/>
                <a:cs typeface="Times New Roman" pitchFamily="18" charset="0"/>
              </a:rPr>
              <a:t>macrosomía</a:t>
            </a:r>
            <a:r>
              <a:rPr kumimoji="0" lang="es-CO" sz="1600"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a:t>
            </a:r>
            <a:endParaRPr kumimoji="0" lang="es-CO" sz="1600" b="0" i="0" u="none" strike="noStrike" cap="none" normalizeH="0" baseline="0" dirty="0">
              <a:ln>
                <a:noFill/>
              </a:ln>
              <a:solidFill>
                <a:schemeClr val="tx1"/>
              </a:solidFill>
              <a:effectLst/>
              <a:latin typeface="Arial" pitchFamily="34" charset="0"/>
              <a:cs typeface="Arial" pitchFamily="34" charset="0"/>
            </a:endParaRPr>
          </a:p>
        </p:txBody>
      </p:sp>
      <p:pic>
        <p:nvPicPr>
          <p:cNvPr id="5" name="5 Marcador de contenido"/>
          <p:cNvPicPr>
            <a:picLocks noChangeAspect="1"/>
          </p:cNvPicPr>
          <p:nvPr/>
        </p:nvPicPr>
        <p:blipFill>
          <a:blip r:embed="rId2">
            <a:extLst>
              <a:ext uri="{28A0092B-C50C-407E-A947-70E740481C1C}">
                <a14:useLocalDpi xmlns:a14="http://schemas.microsoft.com/office/drawing/2010/main" val="0"/>
              </a:ext>
            </a:extLst>
          </a:blip>
          <a:srcRect t="15784"/>
          <a:stretch>
            <a:fillRect/>
          </a:stretch>
        </p:blipFill>
        <p:spPr>
          <a:xfrm>
            <a:off x="6286512" y="1857364"/>
            <a:ext cx="2545854" cy="38115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xmlns="" id="{53BDF938-C745-48AA-B175-5DADFCA485C3}"/>
              </a:ext>
            </a:extLst>
          </p:cNvPr>
          <p:cNvSpPr/>
          <p:nvPr/>
        </p:nvSpPr>
        <p:spPr>
          <a:xfrm>
            <a:off x="4072597" y="1521728"/>
            <a:ext cx="1321904" cy="685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sz="1350" dirty="0"/>
              <a:t>Cuidado y crianza</a:t>
            </a:r>
          </a:p>
        </p:txBody>
      </p:sp>
      <p:sp>
        <p:nvSpPr>
          <p:cNvPr id="5" name="Rectángulo: esquinas redondeadas 4">
            <a:extLst>
              <a:ext uri="{FF2B5EF4-FFF2-40B4-BE49-F238E27FC236}">
                <a16:creationId xmlns:a16="http://schemas.microsoft.com/office/drawing/2014/main" xmlns="" id="{4324DC53-C049-4ECA-99E7-76EB5C3A1A97}"/>
              </a:ext>
            </a:extLst>
          </p:cNvPr>
          <p:cNvSpPr/>
          <p:nvPr/>
        </p:nvSpPr>
        <p:spPr>
          <a:xfrm>
            <a:off x="6579704" y="3202885"/>
            <a:ext cx="1679714" cy="6460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sz="1350" dirty="0"/>
              <a:t>Recreación</a:t>
            </a:r>
          </a:p>
        </p:txBody>
      </p:sp>
      <p:sp>
        <p:nvSpPr>
          <p:cNvPr id="6" name="Rectángulo: esquinas redondeadas 5">
            <a:extLst>
              <a:ext uri="{FF2B5EF4-FFF2-40B4-BE49-F238E27FC236}">
                <a16:creationId xmlns:a16="http://schemas.microsoft.com/office/drawing/2014/main" xmlns="" id="{C9007ABD-1724-4B31-A1AA-B331852EE0EE}"/>
              </a:ext>
            </a:extLst>
          </p:cNvPr>
          <p:cNvSpPr/>
          <p:nvPr/>
        </p:nvSpPr>
        <p:spPr>
          <a:xfrm>
            <a:off x="1431235" y="3103494"/>
            <a:ext cx="1570383" cy="59634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sz="1350" dirty="0"/>
              <a:t>Salud, alimentación y nutrición</a:t>
            </a:r>
          </a:p>
        </p:txBody>
      </p:sp>
      <p:sp>
        <p:nvSpPr>
          <p:cNvPr id="7" name="Rectángulo: esquinas redondeadas 6">
            <a:extLst>
              <a:ext uri="{FF2B5EF4-FFF2-40B4-BE49-F238E27FC236}">
                <a16:creationId xmlns:a16="http://schemas.microsoft.com/office/drawing/2014/main" xmlns="" id="{AD9905CC-664A-47C3-B43D-3BC84AF0D45C}"/>
              </a:ext>
            </a:extLst>
          </p:cNvPr>
          <p:cNvSpPr/>
          <p:nvPr/>
        </p:nvSpPr>
        <p:spPr>
          <a:xfrm>
            <a:off x="1878496" y="4644058"/>
            <a:ext cx="1580321" cy="6758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sz="1350" dirty="0"/>
              <a:t>Educación inicial</a:t>
            </a:r>
          </a:p>
        </p:txBody>
      </p:sp>
      <p:sp>
        <p:nvSpPr>
          <p:cNvPr id="8" name="Rectángulo: esquinas redondeadas 7">
            <a:extLst>
              <a:ext uri="{FF2B5EF4-FFF2-40B4-BE49-F238E27FC236}">
                <a16:creationId xmlns:a16="http://schemas.microsoft.com/office/drawing/2014/main" xmlns="" id="{7B855706-7EE1-42D8-A402-A6123CC9371E}"/>
              </a:ext>
            </a:extLst>
          </p:cNvPr>
          <p:cNvSpPr/>
          <p:nvPr/>
        </p:nvSpPr>
        <p:spPr>
          <a:xfrm>
            <a:off x="6162261" y="4644059"/>
            <a:ext cx="1669774" cy="6758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sz="1350" dirty="0"/>
              <a:t>Ejercicio de la ciudadanía</a:t>
            </a:r>
          </a:p>
        </p:txBody>
      </p:sp>
      <p:pic>
        <p:nvPicPr>
          <p:cNvPr id="9" name="Imagen 8">
            <a:extLst>
              <a:ext uri="{FF2B5EF4-FFF2-40B4-BE49-F238E27FC236}">
                <a16:creationId xmlns:a16="http://schemas.microsoft.com/office/drawing/2014/main" xmlns="" id="{CA41B5C0-27A7-4384-A711-1A50DA169A62}"/>
              </a:ext>
            </a:extLst>
          </p:cNvPr>
          <p:cNvPicPr>
            <a:picLocks noChangeAspect="1"/>
          </p:cNvPicPr>
          <p:nvPr/>
        </p:nvPicPr>
        <p:blipFill>
          <a:blip r:embed="rId2"/>
          <a:stretch>
            <a:fillRect/>
          </a:stretch>
        </p:blipFill>
        <p:spPr>
          <a:xfrm>
            <a:off x="3638098" y="2860604"/>
            <a:ext cx="2190902" cy="1748361"/>
          </a:xfrm>
          <a:prstGeom prst="rect">
            <a:avLst/>
          </a:prstGeom>
        </p:spPr>
      </p:pic>
      <p:cxnSp>
        <p:nvCxnSpPr>
          <p:cNvPr id="11" name="Conector recto de flecha 10">
            <a:extLst>
              <a:ext uri="{FF2B5EF4-FFF2-40B4-BE49-F238E27FC236}">
                <a16:creationId xmlns:a16="http://schemas.microsoft.com/office/drawing/2014/main" xmlns="" id="{3C6F8199-1444-4F3E-B244-B19CE508860E}"/>
              </a:ext>
            </a:extLst>
          </p:cNvPr>
          <p:cNvCxnSpPr>
            <a:cxnSpLocks/>
            <a:stCxn id="4" idx="3"/>
          </p:cNvCxnSpPr>
          <p:nvPr/>
        </p:nvCxnSpPr>
        <p:spPr>
          <a:xfrm flipV="1">
            <a:off x="5394501" y="1852319"/>
            <a:ext cx="0" cy="123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a:extLst>
              <a:ext uri="{FF2B5EF4-FFF2-40B4-BE49-F238E27FC236}">
                <a16:creationId xmlns:a16="http://schemas.microsoft.com/office/drawing/2014/main" xmlns="" id="{188BA9AC-D6FA-48D4-AE1E-B95A417DB290}"/>
              </a:ext>
            </a:extLst>
          </p:cNvPr>
          <p:cNvCxnSpPr>
            <a:stCxn id="9" idx="0"/>
          </p:cNvCxnSpPr>
          <p:nvPr/>
        </p:nvCxnSpPr>
        <p:spPr>
          <a:xfrm flipH="1" flipV="1">
            <a:off x="4733549" y="2207528"/>
            <a:ext cx="1" cy="6530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a:extLst>
              <a:ext uri="{FF2B5EF4-FFF2-40B4-BE49-F238E27FC236}">
                <a16:creationId xmlns:a16="http://schemas.microsoft.com/office/drawing/2014/main" xmlns="" id="{A57C2397-2B9A-414A-B97C-2514E1BD56B5}"/>
              </a:ext>
            </a:extLst>
          </p:cNvPr>
          <p:cNvCxnSpPr/>
          <p:nvPr/>
        </p:nvCxnSpPr>
        <p:spPr>
          <a:xfrm>
            <a:off x="5940083" y="3611001"/>
            <a:ext cx="63962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a:extLst>
              <a:ext uri="{FF2B5EF4-FFF2-40B4-BE49-F238E27FC236}">
                <a16:creationId xmlns:a16="http://schemas.microsoft.com/office/drawing/2014/main" xmlns="" id="{2E5202E2-FD87-4ACD-AD6E-1F395801EEDA}"/>
              </a:ext>
            </a:extLst>
          </p:cNvPr>
          <p:cNvCxnSpPr/>
          <p:nvPr/>
        </p:nvCxnSpPr>
        <p:spPr>
          <a:xfrm>
            <a:off x="5507501" y="4444511"/>
            <a:ext cx="559191" cy="4073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a:extLst>
              <a:ext uri="{FF2B5EF4-FFF2-40B4-BE49-F238E27FC236}">
                <a16:creationId xmlns:a16="http://schemas.microsoft.com/office/drawing/2014/main" xmlns="" id="{04ABCF14-6C5F-4AEC-9EEA-3405B8F9064B}"/>
              </a:ext>
            </a:extLst>
          </p:cNvPr>
          <p:cNvCxnSpPr/>
          <p:nvPr/>
        </p:nvCxnSpPr>
        <p:spPr>
          <a:xfrm flipH="1">
            <a:off x="3526017" y="4550019"/>
            <a:ext cx="626391" cy="4319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a:extLst>
              <a:ext uri="{FF2B5EF4-FFF2-40B4-BE49-F238E27FC236}">
                <a16:creationId xmlns:a16="http://schemas.microsoft.com/office/drawing/2014/main" xmlns="" id="{B5831991-9DF3-4D56-A157-1FB32D3D81A3}"/>
              </a:ext>
            </a:extLst>
          </p:cNvPr>
          <p:cNvCxnSpPr/>
          <p:nvPr/>
        </p:nvCxnSpPr>
        <p:spPr>
          <a:xfrm flipH="1">
            <a:off x="3133579" y="3399986"/>
            <a:ext cx="5045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Elipse 1">
            <a:extLst>
              <a:ext uri="{FF2B5EF4-FFF2-40B4-BE49-F238E27FC236}">
                <a16:creationId xmlns:a16="http://schemas.microsoft.com/office/drawing/2014/main" xmlns="" id="{A6BDD0FA-912C-4670-9C15-AB03CF2F43A3}"/>
              </a:ext>
            </a:extLst>
          </p:cNvPr>
          <p:cNvSpPr/>
          <p:nvPr/>
        </p:nvSpPr>
        <p:spPr>
          <a:xfrm>
            <a:off x="539552" y="980728"/>
            <a:ext cx="2986465" cy="1368152"/>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rgbClr val="7030A0"/>
                </a:solidFill>
              </a:rPr>
              <a:t>RUTA ATENCION HCB</a:t>
            </a:r>
          </a:p>
        </p:txBody>
      </p:sp>
    </p:spTree>
    <p:extLst>
      <p:ext uri="{BB962C8B-B14F-4D97-AF65-F5344CB8AC3E}">
        <p14:creationId xmlns:p14="http://schemas.microsoft.com/office/powerpoint/2010/main" val="181435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654032"/>
          </a:xfrm>
          <a:solidFill>
            <a:srgbClr val="F8F8F8">
              <a:alpha val="74902"/>
            </a:srgbClr>
          </a:solidFill>
        </p:spPr>
        <p:txBody>
          <a:bodyPr>
            <a:normAutofit/>
          </a:bodyPr>
          <a:lstStyle/>
          <a:p>
            <a:r>
              <a:rPr lang="es-CO" sz="3200" b="1" dirty="0"/>
              <a:t>Atención clínica en consultorios.</a:t>
            </a:r>
          </a:p>
        </p:txBody>
      </p:sp>
      <p:sp>
        <p:nvSpPr>
          <p:cNvPr id="35841" name="Rectangle 1"/>
          <p:cNvSpPr>
            <a:spLocks noChangeArrowheads="1"/>
          </p:cNvSpPr>
          <p:nvPr/>
        </p:nvSpPr>
        <p:spPr bwMode="auto">
          <a:xfrm>
            <a:off x="571440" y="5000636"/>
            <a:ext cx="8572560" cy="1569660"/>
          </a:xfrm>
          <a:prstGeom prst="rect">
            <a:avLst/>
          </a:prstGeom>
          <a:solidFill>
            <a:srgbClr val="F8F8F8">
              <a:alpha val="74902"/>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2400"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Los casos de mayor complejidad son atendidos en consultorio, totalmente gratuitos. </a:t>
            </a:r>
            <a:r>
              <a:rPr lang="es-CO" sz="2400" dirty="0">
                <a:latin typeface="Century Gothic" pitchFamily="34" charset="0"/>
                <a:ea typeface="Calibri" pitchFamily="34" charset="0"/>
                <a:cs typeface="Times New Roman" pitchFamily="18" charset="0"/>
              </a:rPr>
              <a:t>S</a:t>
            </a:r>
            <a:r>
              <a:rPr kumimoji="0" lang="es-CO" sz="2400"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e realizan en promedio 180 atenciones mensuales a las familias y a los niños y niñas.</a:t>
            </a:r>
            <a:endParaRPr kumimoji="0" lang="es-CO" sz="2400" b="0" i="0" u="none" strike="noStrike" cap="none" normalizeH="0" baseline="0" dirty="0">
              <a:ln>
                <a:noFill/>
              </a:ln>
              <a:solidFill>
                <a:schemeClr val="tx1"/>
              </a:solidFill>
              <a:effectLst/>
              <a:latin typeface="Arial" pitchFamily="34" charset="0"/>
              <a:cs typeface="Arial" pitchFamily="34" charset="0"/>
            </a:endParaRPr>
          </a:p>
        </p:txBody>
      </p:sp>
      <p:pic>
        <p:nvPicPr>
          <p:cNvPr id="4" name="5 Marcador de contenido"/>
          <p:cNvPicPr>
            <a:picLocks noChangeAspect="1"/>
          </p:cNvPicPr>
          <p:nvPr/>
        </p:nvPicPr>
        <p:blipFill>
          <a:blip r:embed="rId2" cstate="print">
            <a:extLst>
              <a:ext uri="{28A0092B-C50C-407E-A947-70E740481C1C}">
                <a14:useLocalDpi xmlns:a14="http://schemas.microsoft.com/office/drawing/2010/main" val="0"/>
              </a:ext>
            </a:extLst>
          </a:blip>
          <a:srcRect t="26201" b="24868"/>
          <a:stretch>
            <a:fillRect/>
          </a:stretch>
        </p:blipFill>
        <p:spPr>
          <a:xfrm>
            <a:off x="571472" y="1571612"/>
            <a:ext cx="3429024" cy="27964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4 Marcador de contenido"/>
          <p:cNvPicPr>
            <a:picLocks noChangeAspect="1"/>
          </p:cNvPicPr>
          <p:nvPr/>
        </p:nvPicPr>
        <p:blipFill>
          <a:blip r:embed="rId3" cstate="print">
            <a:extLst>
              <a:ext uri="{28A0092B-C50C-407E-A947-70E740481C1C}">
                <a14:useLocalDpi xmlns:a14="http://schemas.microsoft.com/office/drawing/2010/main" val="0"/>
              </a:ext>
            </a:extLst>
          </a:blip>
          <a:srcRect t="19888" b="18555"/>
          <a:stretch>
            <a:fillRect/>
          </a:stretch>
        </p:blipFill>
        <p:spPr>
          <a:xfrm rot="956837">
            <a:off x="5366981" y="1568534"/>
            <a:ext cx="3010284" cy="30884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5357826"/>
            <a:ext cx="8229600" cy="1143000"/>
          </a:xfrm>
          <a:solidFill>
            <a:srgbClr val="F8F8F8">
              <a:alpha val="74902"/>
            </a:srgbClr>
          </a:solidFill>
        </p:spPr>
        <p:txBody>
          <a:bodyPr>
            <a:normAutofit fontScale="90000"/>
          </a:bodyPr>
          <a:lstStyle/>
          <a:p>
            <a:r>
              <a:rPr lang="es-CO" sz="3600" b="1" dirty="0"/>
              <a:t>En los problemas de lenguaje los psicólogos apoyan individualmente.</a:t>
            </a:r>
          </a:p>
        </p:txBody>
      </p:sp>
      <p:pic>
        <p:nvPicPr>
          <p:cNvPr id="3" name="4 Marcador de contenid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596" y="428604"/>
            <a:ext cx="1571636" cy="2428892"/>
          </a:xfrm>
          <a:prstGeom prst="ellipse">
            <a:avLst/>
          </a:prstGeom>
          <a:ln>
            <a:noFill/>
          </a:ln>
          <a:effectLst>
            <a:softEdge rad="112500"/>
          </a:effectLst>
        </p:spPr>
      </p:pic>
      <p:pic>
        <p:nvPicPr>
          <p:cNvPr id="4" name="5 Marcador de contenid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4546" y="2285992"/>
            <a:ext cx="1785950" cy="2514475"/>
          </a:xfrm>
          <a:prstGeom prst="ellipse">
            <a:avLst/>
          </a:prstGeom>
          <a:ln>
            <a:noFill/>
          </a:ln>
          <a:effectLst>
            <a:softEdge rad="112500"/>
          </a:effectLst>
        </p:spPr>
      </p:pic>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6314" y="2714620"/>
            <a:ext cx="1928826" cy="2181626"/>
          </a:xfrm>
          <a:prstGeom prst="ellipse">
            <a:avLst/>
          </a:prstGeom>
          <a:ln>
            <a:noFill/>
          </a:ln>
          <a:effectLst>
            <a:softEdge rad="112500"/>
          </a:effectLst>
        </p:spPr>
      </p:pic>
      <p:pic>
        <p:nvPicPr>
          <p:cNvPr id="6" name="5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3702" y="642918"/>
            <a:ext cx="1928826" cy="2420848"/>
          </a:xfrm>
          <a:prstGeom prst="ellipse">
            <a:avLst/>
          </a:prstGeom>
          <a:ln>
            <a:noFill/>
          </a:ln>
          <a:effectLst>
            <a:softEdge rad="112500"/>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85720" y="214290"/>
            <a:ext cx="8572560" cy="1143000"/>
          </a:xfrm>
          <a:solidFill>
            <a:srgbClr val="F8F8F8">
              <a:alpha val="74902"/>
            </a:srgbClr>
          </a:solidFill>
        </p:spPr>
        <p:txBody>
          <a:bodyPr>
            <a:normAutofit/>
          </a:bodyPr>
          <a:lstStyle/>
          <a:p>
            <a:r>
              <a:rPr lang="es-CO" sz="2600" b="1" dirty="0"/>
              <a:t>En el año Comfenalco hace acompañamiento en las actividades especiales.</a:t>
            </a:r>
          </a:p>
        </p:txBody>
      </p:sp>
      <p:pic>
        <p:nvPicPr>
          <p:cNvPr id="3" name="4 Marcador de contenid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0100" y="1714488"/>
            <a:ext cx="2643206" cy="2401525"/>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3 Rectángulo"/>
          <p:cNvSpPr/>
          <p:nvPr/>
        </p:nvSpPr>
        <p:spPr>
          <a:xfrm>
            <a:off x="3786182" y="2214554"/>
            <a:ext cx="5072098" cy="646331"/>
          </a:xfrm>
          <a:prstGeom prst="rect">
            <a:avLst/>
          </a:prstGeom>
        </p:spPr>
        <p:txBody>
          <a:bodyPr wrap="square">
            <a:spAutoFit/>
          </a:bodyPr>
          <a:lstStyle/>
          <a:p>
            <a:pPr algn="just"/>
            <a:r>
              <a:rPr lang="es-CO" dirty="0"/>
              <a:t>Para celebrar el Día de los Niños en abril, se hace actividad con refrigerio especial.</a:t>
            </a:r>
          </a:p>
        </p:txBody>
      </p:sp>
      <p:sp>
        <p:nvSpPr>
          <p:cNvPr id="36865" name="Rectangle 1"/>
          <p:cNvSpPr>
            <a:spLocks noChangeArrowheads="1"/>
          </p:cNvSpPr>
          <p:nvPr/>
        </p:nvSpPr>
        <p:spPr bwMode="auto">
          <a:xfrm>
            <a:off x="401315" y="4557778"/>
            <a:ext cx="4143404"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CO" sz="1600"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Los niños disfrutan el 31 de octubre con entrega de dulces y actividades artísticas.</a:t>
            </a:r>
            <a:endParaRPr kumimoji="0" lang="es-CO" sz="1600" b="0" i="0" u="none" strike="noStrike" cap="none" normalizeH="0" baseline="0" dirty="0">
              <a:ln>
                <a:noFill/>
              </a:ln>
              <a:solidFill>
                <a:schemeClr val="tx1"/>
              </a:solidFill>
              <a:effectLst/>
              <a:latin typeface="Arial" pitchFamily="34" charset="0"/>
              <a:cs typeface="Arial" pitchFamily="34" charset="0"/>
            </a:endParaRPr>
          </a:p>
        </p:txBody>
      </p:sp>
      <p:pic>
        <p:nvPicPr>
          <p:cNvPr id="36866" name="Picture 2" descr="G:\FOTOS 2017\DÍA_DE_LOS_NIÑOS_PROGRAMAS\IMG_9945.JPG"/>
          <p:cNvPicPr>
            <a:picLocks noChangeAspect="1" noChangeArrowheads="1"/>
          </p:cNvPicPr>
          <p:nvPr/>
        </p:nvPicPr>
        <p:blipFill>
          <a:blip r:embed="rId3" cstate="print"/>
          <a:srcRect/>
          <a:stretch>
            <a:fillRect/>
          </a:stretch>
        </p:blipFill>
        <p:spPr bwMode="auto">
          <a:xfrm rot="620769">
            <a:off x="4979727" y="3527324"/>
            <a:ext cx="3808431" cy="2538954"/>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F8F8F8">
              <a:alpha val="74902"/>
            </a:srgbClr>
          </a:solidFill>
        </p:spPr>
        <p:txBody>
          <a:bodyPr>
            <a:normAutofit fontScale="90000"/>
          </a:bodyPr>
          <a:lstStyle/>
          <a:p>
            <a:r>
              <a:rPr lang="es-CO" sz="2400" b="1" dirty="0"/>
              <a:t>Complemento nutricional: </a:t>
            </a:r>
            <a:r>
              <a:rPr lang="es-CO" sz="2400" dirty="0"/>
              <a:t>se hace entrega de un mercado que contiene  productos avalados por el ICBF  como a poyo nutricional a los </a:t>
            </a:r>
            <a:r>
              <a:rPr lang="es-CO" sz="2400" b="1" dirty="0"/>
              <a:t>3.024</a:t>
            </a:r>
            <a:r>
              <a:rPr lang="es-CO" sz="2400" dirty="0"/>
              <a:t> niños y niñas.</a:t>
            </a:r>
          </a:p>
        </p:txBody>
      </p:sp>
      <p:pic>
        <p:nvPicPr>
          <p:cNvPr id="3" name="5 Marcador de contenid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8662" y="1643050"/>
            <a:ext cx="3071834" cy="4095779"/>
          </a:xfrm>
          <a:prstGeom prst="rect">
            <a:avLst/>
          </a:prstGeom>
          <a:ln w="38100">
            <a:solidFill>
              <a:schemeClr val="bg1">
                <a:lumMod val="95000"/>
              </a:schemeClr>
            </a:solidFill>
          </a:ln>
          <a:effectLst>
            <a:outerShdw blurRad="292100" dist="139700" dir="2700000" algn="tl" rotWithShape="0">
              <a:srgbClr val="333333">
                <a:alpha val="65000"/>
              </a:srgbClr>
            </a:outerShdw>
          </a:effectLst>
        </p:spPr>
      </p:pic>
      <p:pic>
        <p:nvPicPr>
          <p:cNvPr id="4" name="4 Marcador de contenid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4810" y="2285992"/>
            <a:ext cx="4572033" cy="2571768"/>
          </a:xfrm>
          <a:prstGeom prst="rect">
            <a:avLst/>
          </a:prstGeom>
          <a:ln w="38100">
            <a:solidFill>
              <a:srgbClr val="F8F8F8"/>
            </a:solidFill>
          </a:ln>
          <a:effectLst>
            <a:outerShdw blurRad="292100" dist="139700" dir="2700000" algn="tl" rotWithShape="0">
              <a:srgbClr val="333333">
                <a:alpha val="65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5572140"/>
            <a:ext cx="8229600" cy="1143000"/>
          </a:xfrm>
          <a:solidFill>
            <a:srgbClr val="F8F8F8">
              <a:alpha val="74902"/>
            </a:srgbClr>
          </a:solidFill>
        </p:spPr>
        <p:txBody>
          <a:bodyPr>
            <a:normAutofit/>
          </a:bodyPr>
          <a:lstStyle/>
          <a:p>
            <a:r>
              <a:rPr lang="es-CO" sz="2800" b="1" dirty="0"/>
              <a:t>Plan padrino para apoyar una sonrisa en los niños y niñas más necesitados.</a:t>
            </a:r>
          </a:p>
        </p:txBody>
      </p:sp>
      <p:sp>
        <p:nvSpPr>
          <p:cNvPr id="3" name="2 Rectángulo"/>
          <p:cNvSpPr/>
          <p:nvPr/>
        </p:nvSpPr>
        <p:spPr>
          <a:xfrm>
            <a:off x="642910" y="1142984"/>
            <a:ext cx="4572000" cy="646331"/>
          </a:xfrm>
          <a:prstGeom prst="rect">
            <a:avLst/>
          </a:prstGeom>
        </p:spPr>
        <p:txBody>
          <a:bodyPr>
            <a:spAutoFit/>
          </a:bodyPr>
          <a:lstStyle/>
          <a:p>
            <a:pPr algn="just"/>
            <a:r>
              <a:rPr lang="es-CO" dirty="0"/>
              <a:t>Se adquirió una piscina para los niños y niñas del HCB en el Valle de San Juan.</a:t>
            </a:r>
          </a:p>
        </p:txBody>
      </p:sp>
      <p:pic>
        <p:nvPicPr>
          <p:cNvPr id="5" name="4 Imagen"/>
          <p:cNvPicPr>
            <a:picLocks noChangeAspect="1"/>
          </p:cNvPicPr>
          <p:nvPr/>
        </p:nvPicPr>
        <p:blipFill>
          <a:blip r:embed="rId2" cstate="print">
            <a:lum bright="20000" contrast="30000"/>
            <a:extLst>
              <a:ext uri="{28A0092B-C50C-407E-A947-70E740481C1C}">
                <a14:useLocalDpi xmlns:a14="http://schemas.microsoft.com/office/drawing/2010/main" val="0"/>
              </a:ext>
            </a:extLst>
          </a:blip>
          <a:stretch>
            <a:fillRect/>
          </a:stretch>
        </p:blipFill>
        <p:spPr>
          <a:xfrm>
            <a:off x="5572132" y="285728"/>
            <a:ext cx="3214710" cy="3031232"/>
          </a:xfrm>
          <a:prstGeom prst="ellipse">
            <a:avLst/>
          </a:prstGeom>
          <a:ln>
            <a:noFill/>
          </a:ln>
          <a:effectLst>
            <a:softEdge rad="112500"/>
          </a:effectLst>
        </p:spPr>
      </p:pic>
      <p:sp>
        <p:nvSpPr>
          <p:cNvPr id="38913" name="Rectangle 1"/>
          <p:cNvSpPr>
            <a:spLocks noChangeArrowheads="1"/>
          </p:cNvSpPr>
          <p:nvPr/>
        </p:nvSpPr>
        <p:spPr bwMode="auto">
          <a:xfrm>
            <a:off x="3714744" y="3857628"/>
            <a:ext cx="4929222"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CO"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En diciembre los padrinos para niños que necesitan ropa y juguetes.</a:t>
            </a:r>
            <a:endParaRPr kumimoji="0" lang="es-CO" b="0" i="0" u="none" strike="noStrike" cap="none" normalizeH="0" baseline="0" dirty="0">
              <a:ln>
                <a:noFill/>
              </a:ln>
              <a:solidFill>
                <a:schemeClr val="tx1"/>
              </a:solidFill>
              <a:effectLst/>
              <a:latin typeface="Arial" pitchFamily="34" charset="0"/>
              <a:cs typeface="Arial" pitchFamily="34" charset="0"/>
            </a:endParaRPr>
          </a:p>
        </p:txBody>
      </p:sp>
      <p:pic>
        <p:nvPicPr>
          <p:cNvPr id="7" name="4 Marcador de contenid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596" y="2643182"/>
            <a:ext cx="3214710" cy="2989121"/>
          </a:xfrm>
          <a:prstGeom prst="ellipse">
            <a:avLst/>
          </a:prstGeom>
          <a:ln>
            <a:noFill/>
          </a:ln>
          <a:effectLst>
            <a:softEdge rad="112500"/>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2 Título"/>
          <p:cNvSpPr>
            <a:spLocks noGrp="1"/>
          </p:cNvSpPr>
          <p:nvPr>
            <p:ph type="title"/>
          </p:nvPr>
        </p:nvSpPr>
        <p:spPr>
          <a:xfrm>
            <a:off x="357158" y="2928934"/>
            <a:ext cx="8229600" cy="1143000"/>
          </a:xfrm>
        </p:spPr>
        <p:txBody>
          <a:bodyPr>
            <a:normAutofit fontScale="90000"/>
          </a:bodyPr>
          <a:lstStyle/>
          <a:p>
            <a:r>
              <a:rPr lang="es-UY" b="1" dirty="0"/>
              <a:t>JORNADA ESCOLAR COMPLEMENTARIA</a:t>
            </a:r>
            <a:endParaRPr lang="es-CO"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4 Subtítulo"/>
          <p:cNvSpPr>
            <a:spLocks noGrp="1"/>
          </p:cNvSpPr>
          <p:nvPr>
            <p:ph type="subTitle" idx="1"/>
          </p:nvPr>
        </p:nvSpPr>
        <p:spPr>
          <a:xfrm>
            <a:off x="928662" y="1285860"/>
            <a:ext cx="7429552" cy="3500462"/>
          </a:xfrm>
        </p:spPr>
        <p:txBody>
          <a:bodyPr>
            <a:noAutofit/>
          </a:bodyPr>
          <a:lstStyle/>
          <a:p>
            <a:pPr algn="just"/>
            <a:r>
              <a:rPr lang="es-CO" sz="1800" dirty="0">
                <a:solidFill>
                  <a:schemeClr val="tx1"/>
                </a:solidFill>
              </a:rPr>
              <a:t>La Jornada Escolar Complementaria es una estrategia de permanencia en el sistema educativo. Está dirigida a estudiantes de instituciones oficiales, se implementa durante el año lectivo en horario contrario a la jornada escolar, y pretende la generación de espacios de aprendizaje que pueden desarrollarse dentro o fuera de las instituciones educativas .</a:t>
            </a:r>
          </a:p>
          <a:p>
            <a:pPr algn="just"/>
            <a:r>
              <a:rPr lang="es-CO" sz="1800" dirty="0">
                <a:solidFill>
                  <a:schemeClr val="tx1"/>
                </a:solidFill>
              </a:rPr>
              <a:t> </a:t>
            </a:r>
          </a:p>
          <a:p>
            <a:pPr algn="just"/>
            <a:r>
              <a:rPr lang="es-CO" sz="1800" dirty="0">
                <a:solidFill>
                  <a:schemeClr val="tx1"/>
                </a:solidFill>
              </a:rPr>
              <a:t>Esta estrategia se ha posicionado como un espacio en el que se articulan los procesos de aprendizaje y desarrollo integral de los estudiantes a través de la participación en actividades lúdico pedagógicas que reconocen los saberes propios, las prácticas culturales, deportivas, artísticas, y culturales , entendiendo a los niños, las niñas y los jóvenes como sujetos de derechos, críticos, participativos y propositivos.</a:t>
            </a:r>
          </a:p>
          <a:p>
            <a:pPr algn="just"/>
            <a:endParaRPr lang="es-CO" sz="1800"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2 Título"/>
          <p:cNvSpPr>
            <a:spLocks noGrp="1"/>
          </p:cNvSpPr>
          <p:nvPr>
            <p:ph type="title"/>
          </p:nvPr>
        </p:nvSpPr>
        <p:spPr>
          <a:solidFill>
            <a:srgbClr val="F8F8F8">
              <a:alpha val="74902"/>
            </a:srgbClr>
          </a:solidFill>
        </p:spPr>
        <p:txBody>
          <a:bodyPr>
            <a:normAutofit/>
          </a:bodyPr>
          <a:lstStyle/>
          <a:p>
            <a:r>
              <a:rPr lang="es-CO" b="1" dirty="0"/>
              <a:t>Coberturas</a:t>
            </a:r>
            <a:r>
              <a:rPr lang="es-CO" dirty="0"/>
              <a:t> </a:t>
            </a:r>
            <a:r>
              <a:rPr lang="es-CO" b="1" dirty="0"/>
              <a:t>ejecutadas</a:t>
            </a:r>
            <a:endParaRPr lang="es-CO" dirty="0"/>
          </a:p>
        </p:txBody>
      </p:sp>
      <p:graphicFrame>
        <p:nvGraphicFramePr>
          <p:cNvPr id="4" name="3 Diagrama"/>
          <p:cNvGraphicFramePr/>
          <p:nvPr/>
        </p:nvGraphicFramePr>
        <p:xfrm>
          <a:off x="1142976" y="1643050"/>
          <a:ext cx="6786610" cy="41434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F8F8F8">
              <a:alpha val="74902"/>
            </a:srgbClr>
          </a:solidFill>
        </p:spPr>
        <p:txBody>
          <a:bodyPr>
            <a:normAutofit/>
          </a:bodyPr>
          <a:lstStyle/>
          <a:p>
            <a:r>
              <a:rPr lang="es-CO" sz="2400" b="1" dirty="0"/>
              <a:t>Instituciones educativas con atención de coberturas municipio de Ibagué.</a:t>
            </a:r>
          </a:p>
        </p:txBody>
      </p:sp>
      <p:graphicFrame>
        <p:nvGraphicFramePr>
          <p:cNvPr id="3" name="2 Diagrama">
            <a:extLst>
              <a:ext uri="{FF2B5EF4-FFF2-40B4-BE49-F238E27FC236}">
                <a16:creationId xmlns:a16="http://schemas.microsoft.com/office/drawing/2014/main" xmlns="" id="{49E5D856-87D9-449F-BBFE-52D593F1D21E}"/>
              </a:ext>
            </a:extLst>
          </p:cNvPr>
          <p:cNvGraphicFramePr/>
          <p:nvPr/>
        </p:nvGraphicFramePr>
        <p:xfrm>
          <a:off x="1500166" y="1643050"/>
          <a:ext cx="6500858" cy="43577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F8F8F8">
              <a:alpha val="74902"/>
            </a:srgbClr>
          </a:solidFill>
        </p:spPr>
        <p:txBody>
          <a:bodyPr>
            <a:normAutofit/>
          </a:bodyPr>
          <a:lstStyle/>
          <a:p>
            <a:r>
              <a:rPr lang="es-CO" sz="2800" b="1" dirty="0"/>
              <a:t>Instituciones educativas con atención de coberturas municipios del Tolima</a:t>
            </a:r>
          </a:p>
        </p:txBody>
      </p:sp>
      <p:graphicFrame>
        <p:nvGraphicFramePr>
          <p:cNvPr id="40963" name="Marcador de contenido 5"/>
          <p:cNvGraphicFramePr>
            <a:graphicFrameLocks noGrp="1"/>
          </p:cNvGraphicFramePr>
          <p:nvPr/>
        </p:nvGraphicFramePr>
        <p:xfrm>
          <a:off x="406400" y="1549400"/>
          <a:ext cx="8331200" cy="4627563"/>
        </p:xfrm>
        <a:graphic>
          <a:graphicData uri="http://schemas.openxmlformats.org/presentationml/2006/ole">
            <mc:AlternateContent xmlns:mc="http://schemas.openxmlformats.org/markup-compatibility/2006">
              <mc:Choice xmlns:v="urn:schemas-microsoft-com:vml" Requires="v">
                <p:oleObj spid="_x0000_s40991" name="Gráfico" r:id="rId3" imgW="8344043" imgH="4457700" progId="Excel.Sheet.8">
                  <p:embed/>
                </p:oleObj>
              </mc:Choice>
              <mc:Fallback>
                <p:oleObj name="Gráfico" r:id="rId3" imgW="8344043" imgH="4457700" progId="Excel.Sheet.8">
                  <p:embed/>
                  <p:pic>
                    <p:nvPicPr>
                      <p:cNvPr id="0" name="Picture 12"/>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1549400"/>
                        <a:ext cx="8331200" cy="4627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xmlns="" id="{A83A1262-1F95-4AC7-9068-889AF92DD120}"/>
              </a:ext>
            </a:extLst>
          </p:cNvPr>
          <p:cNvSpPr/>
          <p:nvPr/>
        </p:nvSpPr>
        <p:spPr>
          <a:xfrm>
            <a:off x="395536" y="1465932"/>
            <a:ext cx="8064896" cy="46993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b="1" dirty="0">
                <a:solidFill>
                  <a:srgbClr val="7030A0"/>
                </a:solidFill>
              </a:rPr>
              <a:t>EDUCACION INICIAL</a:t>
            </a:r>
          </a:p>
          <a:p>
            <a:pPr algn="ctr"/>
            <a:endParaRPr lang="es-CO" sz="2000" b="1" dirty="0">
              <a:solidFill>
                <a:srgbClr val="7030A0"/>
              </a:solidFill>
            </a:endParaRPr>
          </a:p>
          <a:p>
            <a:r>
              <a:rPr lang="es-CO" dirty="0">
                <a:solidFill>
                  <a:srgbClr val="7030A0"/>
                </a:solidFill>
              </a:rPr>
              <a:t>La educación para la primera infancia es concebida como un proceso continuo y permanente de interacciones y relaciones sociales de calidad, oportunas y pertinentes que posibilitan a los niños y a las niñas potenciar sus capacidades y desarrollar competencias para la vida.</a:t>
            </a:r>
          </a:p>
          <a:p>
            <a:r>
              <a:rPr lang="es-CO" dirty="0">
                <a:solidFill>
                  <a:srgbClr val="7030A0"/>
                </a:solidFill>
              </a:rPr>
              <a:t>Se caracteriza por:</a:t>
            </a:r>
          </a:p>
          <a:p>
            <a:r>
              <a:rPr lang="es-CO" dirty="0">
                <a:solidFill>
                  <a:srgbClr val="7030A0"/>
                </a:solidFill>
              </a:rPr>
              <a:t>Ser inclusiva, equitativa y solidaria, ya que tiene en cuenta la diversidad étnica, cultural y social, las características geográficas y socioeconómicas del país y las necesidades educativas de los niños y las niñas.</a:t>
            </a:r>
          </a:p>
          <a:p>
            <a:pPr algn="ctr"/>
            <a:endParaRPr lang="es-CO" sz="2000" b="1" dirty="0">
              <a:solidFill>
                <a:srgbClr val="7030A0"/>
              </a:solidFill>
            </a:endParaRPr>
          </a:p>
        </p:txBody>
      </p:sp>
      <p:pic>
        <p:nvPicPr>
          <p:cNvPr id="3" name="Imagen 2">
            <a:extLst>
              <a:ext uri="{FF2B5EF4-FFF2-40B4-BE49-F238E27FC236}">
                <a16:creationId xmlns:a16="http://schemas.microsoft.com/office/drawing/2014/main" xmlns="" id="{9CAC941A-7590-44C0-BA47-B9F1460D63B0}"/>
              </a:ext>
            </a:extLst>
          </p:cNvPr>
          <p:cNvPicPr>
            <a:picLocks noChangeAspect="1"/>
          </p:cNvPicPr>
          <p:nvPr/>
        </p:nvPicPr>
        <p:blipFill>
          <a:blip r:embed="rId2"/>
          <a:stretch>
            <a:fillRect/>
          </a:stretch>
        </p:blipFill>
        <p:spPr>
          <a:xfrm>
            <a:off x="343673" y="351507"/>
            <a:ext cx="4105275" cy="1114425"/>
          </a:xfrm>
          <a:prstGeom prst="rect">
            <a:avLst/>
          </a:prstGeom>
        </p:spPr>
      </p:pic>
    </p:spTree>
    <p:extLst>
      <p:ext uri="{BB962C8B-B14F-4D97-AF65-F5344CB8AC3E}">
        <p14:creationId xmlns:p14="http://schemas.microsoft.com/office/powerpoint/2010/main" val="36257769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9 Abrir llave">
            <a:extLst>
              <a:ext uri="{FF2B5EF4-FFF2-40B4-BE49-F238E27FC236}">
                <a16:creationId xmlns:a16="http://schemas.microsoft.com/office/drawing/2014/main" xmlns="" id="{571F5FEC-8785-4635-A76D-4ADA4AAE7654}"/>
              </a:ext>
            </a:extLst>
          </p:cNvPr>
          <p:cNvSpPr/>
          <p:nvPr/>
        </p:nvSpPr>
        <p:spPr>
          <a:xfrm rot="21384145">
            <a:off x="5331527" y="733392"/>
            <a:ext cx="936625" cy="5040312"/>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s-CO"/>
          </a:p>
        </p:txBody>
      </p:sp>
      <p:graphicFrame>
        <p:nvGraphicFramePr>
          <p:cNvPr id="6" name="5 Diagrama"/>
          <p:cNvGraphicFramePr/>
          <p:nvPr/>
        </p:nvGraphicFramePr>
        <p:xfrm>
          <a:off x="0" y="1071546"/>
          <a:ext cx="6000760" cy="43577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6 Nube"/>
          <p:cNvSpPr/>
          <p:nvPr/>
        </p:nvSpPr>
        <p:spPr>
          <a:xfrm rot="21074791">
            <a:off x="6059266" y="1621697"/>
            <a:ext cx="2888641" cy="1928826"/>
          </a:xfrm>
          <a:prstGeom prst="cloud">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CO" b="1" dirty="0"/>
              <a:t>Componente pedagógico</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CO" b="1" dirty="0"/>
              <a:t>Momentos</a:t>
            </a:r>
          </a:p>
        </p:txBody>
      </p:sp>
      <p:pic>
        <p:nvPicPr>
          <p:cNvPr id="5" name="3 Imagen"/>
          <p:cNvPicPr>
            <a:picLocks noChangeAspect="1"/>
          </p:cNvPicPr>
          <p:nvPr/>
        </p:nvPicPr>
        <p:blipFill>
          <a:blip r:embed="rId2"/>
          <a:srcRect/>
          <a:stretch>
            <a:fillRect/>
          </a:stretch>
        </p:blipFill>
        <p:spPr bwMode="auto">
          <a:xfrm>
            <a:off x="1500166" y="1285860"/>
            <a:ext cx="6332540" cy="5038777"/>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654032"/>
          </a:xfrm>
          <a:solidFill>
            <a:srgbClr val="F8F8F8">
              <a:alpha val="74902"/>
            </a:srgbClr>
          </a:solidFill>
        </p:spPr>
        <p:txBody>
          <a:bodyPr>
            <a:normAutofit/>
          </a:bodyPr>
          <a:lstStyle/>
          <a:p>
            <a:r>
              <a:rPr lang="es-CO" sz="3200" b="1" dirty="0"/>
              <a:t>Modalidades de atención</a:t>
            </a:r>
          </a:p>
        </p:txBody>
      </p:sp>
      <p:graphicFrame>
        <p:nvGraphicFramePr>
          <p:cNvPr id="3" name="2 Diagrama"/>
          <p:cNvGraphicFramePr/>
          <p:nvPr/>
        </p:nvGraphicFramePr>
        <p:xfrm>
          <a:off x="428596" y="1214422"/>
          <a:ext cx="8215370" cy="50720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2 Diagrama"/>
          <p:cNvGraphicFramePr/>
          <p:nvPr/>
        </p:nvGraphicFramePr>
        <p:xfrm>
          <a:off x="428596" y="642918"/>
          <a:ext cx="8286808" cy="56436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2 Diagrama"/>
          <p:cNvGraphicFramePr/>
          <p:nvPr/>
        </p:nvGraphicFramePr>
        <p:xfrm>
          <a:off x="500034" y="571480"/>
          <a:ext cx="8143932" cy="58579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11 Imagen" descr="E:\DSC_0006.JPG"/>
          <p:cNvPicPr>
            <a:picLocks noChangeAspect="1" noChangeArrowheads="1"/>
          </p:cNvPicPr>
          <p:nvPr/>
        </p:nvPicPr>
        <p:blipFill>
          <a:blip r:embed="rId2"/>
          <a:srcRect t="25947" r="3696" b="3624"/>
          <a:stretch>
            <a:fillRect/>
          </a:stretch>
        </p:blipFill>
        <p:spPr bwMode="auto">
          <a:xfrm>
            <a:off x="428596" y="285728"/>
            <a:ext cx="3357586" cy="1933156"/>
          </a:xfrm>
          <a:prstGeom prst="rect">
            <a:avLst/>
          </a:prstGeom>
          <a:ln w="19050">
            <a:solidFill>
              <a:srgbClr val="F8F8F8"/>
            </a:solidFill>
          </a:ln>
          <a:effectLst>
            <a:outerShdw blurRad="292100" dist="139700" dir="2700000" algn="tl" rotWithShape="0">
              <a:srgbClr val="333333">
                <a:alpha val="65000"/>
              </a:srgbClr>
            </a:outerShdw>
          </a:effectLst>
        </p:spPr>
      </p:pic>
      <p:pic>
        <p:nvPicPr>
          <p:cNvPr id="4" name="Picture 3"/>
          <p:cNvPicPr>
            <a:picLocks noChangeAspect="1" noChangeArrowheads="1"/>
          </p:cNvPicPr>
          <p:nvPr/>
        </p:nvPicPr>
        <p:blipFill>
          <a:blip r:embed="rId3"/>
          <a:srcRect/>
          <a:stretch>
            <a:fillRect/>
          </a:stretch>
        </p:blipFill>
        <p:spPr bwMode="auto">
          <a:xfrm>
            <a:off x="3286116" y="2428868"/>
            <a:ext cx="2500330" cy="2210153"/>
          </a:xfrm>
          <a:prstGeom prst="rect">
            <a:avLst/>
          </a:prstGeom>
          <a:ln w="19050">
            <a:solidFill>
              <a:srgbClr val="F8F8F8"/>
            </a:solidFill>
          </a:ln>
          <a:effectLst>
            <a:outerShdw blurRad="292100" dist="139700" dir="2700000" algn="tl" rotWithShape="0">
              <a:srgbClr val="333333">
                <a:alpha val="65000"/>
              </a:srgbClr>
            </a:outerShdw>
          </a:effectLst>
        </p:spPr>
      </p:pic>
      <p:pic>
        <p:nvPicPr>
          <p:cNvPr id="5" name="Picture 2"/>
          <p:cNvPicPr>
            <a:picLocks noChangeAspect="1" noChangeArrowheads="1"/>
          </p:cNvPicPr>
          <p:nvPr/>
        </p:nvPicPr>
        <p:blipFill>
          <a:blip r:embed="rId4"/>
          <a:srcRect b="21433"/>
          <a:stretch>
            <a:fillRect/>
          </a:stretch>
        </p:blipFill>
        <p:spPr bwMode="auto">
          <a:xfrm>
            <a:off x="214282" y="4786322"/>
            <a:ext cx="3777237" cy="1928802"/>
          </a:xfrm>
          <a:prstGeom prst="rect">
            <a:avLst/>
          </a:prstGeom>
          <a:ln w="19050">
            <a:solidFill>
              <a:srgbClr val="F8F8F8"/>
            </a:solidFill>
          </a:ln>
          <a:effectLst>
            <a:outerShdw blurRad="292100" dist="139700" dir="2700000" algn="tl" rotWithShape="0">
              <a:srgbClr val="333333">
                <a:alpha val="65000"/>
              </a:srgbClr>
            </a:outerShdw>
          </a:effectLst>
        </p:spPr>
      </p:pic>
      <p:pic>
        <p:nvPicPr>
          <p:cNvPr id="6" name="Picture 3"/>
          <p:cNvPicPr>
            <a:picLocks noChangeAspect="1" noChangeArrowheads="1"/>
          </p:cNvPicPr>
          <p:nvPr/>
        </p:nvPicPr>
        <p:blipFill>
          <a:blip r:embed="rId5"/>
          <a:srcRect/>
          <a:stretch>
            <a:fillRect/>
          </a:stretch>
        </p:blipFill>
        <p:spPr bwMode="auto">
          <a:xfrm>
            <a:off x="6000760" y="4643446"/>
            <a:ext cx="2934544" cy="2085977"/>
          </a:xfrm>
          <a:prstGeom prst="rect">
            <a:avLst/>
          </a:prstGeom>
          <a:ln w="19050">
            <a:solidFill>
              <a:srgbClr val="F8F8F8"/>
            </a:solidFill>
          </a:ln>
          <a:effectLst>
            <a:outerShdw blurRad="292100" dist="139700" dir="2700000" algn="tl" rotWithShape="0">
              <a:srgbClr val="333333">
                <a:alpha val="65000"/>
              </a:srgbClr>
            </a:outerShdw>
          </a:effectLst>
        </p:spPr>
      </p:pic>
      <p:pic>
        <p:nvPicPr>
          <p:cNvPr id="7" name="11 Imagen" descr="C:\Users\Personal\Documents\fotos comfenalco\teatro\IMG_20161026_140508.jpg"/>
          <p:cNvPicPr>
            <a:picLocks noChangeAspect="1" noChangeArrowheads="1"/>
          </p:cNvPicPr>
          <p:nvPr/>
        </p:nvPicPr>
        <p:blipFill>
          <a:blip r:embed="rId6"/>
          <a:srcRect/>
          <a:stretch>
            <a:fillRect/>
          </a:stretch>
        </p:blipFill>
        <p:spPr bwMode="auto">
          <a:xfrm>
            <a:off x="5357818" y="285728"/>
            <a:ext cx="3349048" cy="2000264"/>
          </a:xfrm>
          <a:prstGeom prst="rect">
            <a:avLst/>
          </a:prstGeom>
          <a:ln w="19050">
            <a:solidFill>
              <a:srgbClr val="F8F8F8"/>
            </a:solid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n 6" descr="C:\Users\ANDREA CAROLINA\AppData\Local\Microsoft\Windows\INetCache\Content.Word\20170728_160840.jpg">
            <a:extLst>
              <a:ext uri="{FF2B5EF4-FFF2-40B4-BE49-F238E27FC236}">
                <a16:creationId xmlns:a16="http://schemas.microsoft.com/office/drawing/2014/main" xmlns="" id="{A01A4065-36A2-4E42-8721-121977C0919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596" y="214290"/>
            <a:ext cx="2786082" cy="2428892"/>
          </a:xfrm>
          <a:prstGeom prst="rect">
            <a:avLst/>
          </a:prstGeom>
          <a:ln w="19050">
            <a:solidFill>
              <a:srgbClr val="F8F8F8"/>
            </a:solidFill>
          </a:ln>
          <a:effectLst>
            <a:outerShdw blurRad="292100" dist="139700" dir="2700000" algn="tl" rotWithShape="0">
              <a:srgbClr val="333333">
                <a:alpha val="65000"/>
              </a:srgbClr>
            </a:outerShdw>
          </a:effectLst>
        </p:spPr>
      </p:pic>
      <p:pic>
        <p:nvPicPr>
          <p:cNvPr id="4" name="6 Imagen" descr="C:\Users\Liliana\Pictures\evidencias comfenalco\MES MAYO\IMG_20160512_104041.jpg"/>
          <p:cNvPicPr>
            <a:picLocks noChangeAspect="1" noChangeArrowheads="1"/>
          </p:cNvPicPr>
          <p:nvPr/>
        </p:nvPicPr>
        <p:blipFill>
          <a:blip r:embed="rId3"/>
          <a:srcRect/>
          <a:stretch>
            <a:fillRect/>
          </a:stretch>
        </p:blipFill>
        <p:spPr bwMode="auto">
          <a:xfrm>
            <a:off x="5715008" y="142852"/>
            <a:ext cx="3191895" cy="2428892"/>
          </a:xfrm>
          <a:prstGeom prst="rect">
            <a:avLst/>
          </a:prstGeom>
          <a:ln w="19050">
            <a:solidFill>
              <a:srgbClr val="F8F8F8"/>
            </a:solidFill>
          </a:ln>
          <a:effectLst>
            <a:outerShdw blurRad="292100" dist="139700" dir="2700000" algn="tl" rotWithShape="0">
              <a:srgbClr val="333333">
                <a:alpha val="65000"/>
              </a:srgbClr>
            </a:outerShdw>
          </a:effectLst>
        </p:spPr>
      </p:pic>
      <p:pic>
        <p:nvPicPr>
          <p:cNvPr id="7" name="Imagen 4" descr="G:\evidencias J.E..C.17\IMG-20170615-WA0005.jpg"/>
          <p:cNvPicPr>
            <a:picLocks noChangeAspect="1" noChangeArrowheads="1"/>
          </p:cNvPicPr>
          <p:nvPr/>
        </p:nvPicPr>
        <p:blipFill>
          <a:blip r:embed="rId4"/>
          <a:srcRect b="9211"/>
          <a:stretch>
            <a:fillRect/>
          </a:stretch>
        </p:blipFill>
        <p:spPr bwMode="auto">
          <a:xfrm>
            <a:off x="3286116" y="2786058"/>
            <a:ext cx="2643206" cy="2127458"/>
          </a:xfrm>
          <a:prstGeom prst="rect">
            <a:avLst/>
          </a:prstGeom>
          <a:ln w="19050">
            <a:solidFill>
              <a:srgbClr val="F8F8F8"/>
            </a:solidFill>
          </a:ln>
          <a:effectLst>
            <a:outerShdw blurRad="292100" dist="139700" dir="2700000" algn="tl" rotWithShape="0">
              <a:srgbClr val="333333">
                <a:alpha val="65000"/>
              </a:srgbClr>
            </a:outerShdw>
          </a:effectLst>
        </p:spPr>
      </p:pic>
      <p:pic>
        <p:nvPicPr>
          <p:cNvPr id="8" name="Imagen 2" descr="G:\imagnes whatsap\imaqgnes 2\IMG-20170815-WA0080.jpg"/>
          <p:cNvPicPr>
            <a:picLocks noChangeAspect="1" noChangeArrowheads="1"/>
          </p:cNvPicPr>
          <p:nvPr/>
        </p:nvPicPr>
        <p:blipFill>
          <a:blip r:embed="rId5"/>
          <a:srcRect t="8721" b="6976"/>
          <a:stretch>
            <a:fillRect/>
          </a:stretch>
        </p:blipFill>
        <p:spPr bwMode="auto">
          <a:xfrm>
            <a:off x="142844" y="4429132"/>
            <a:ext cx="2951163" cy="2071702"/>
          </a:xfrm>
          <a:prstGeom prst="rect">
            <a:avLst/>
          </a:prstGeom>
          <a:ln w="19050">
            <a:solidFill>
              <a:srgbClr val="F8F8F8"/>
            </a:solidFill>
          </a:ln>
          <a:effectLst>
            <a:outerShdw blurRad="292100" dist="139700" dir="2700000" algn="tl" rotWithShape="0">
              <a:srgbClr val="333333">
                <a:alpha val="65000"/>
              </a:srgbClr>
            </a:outerShdw>
          </a:effectLst>
        </p:spPr>
      </p:pic>
      <p:pic>
        <p:nvPicPr>
          <p:cNvPr id="9" name="Imagen 8" descr="G:\evidencias J.E..C.17\evidencias pendientes de revisar\IMG-20170926-WA0036.jpg"/>
          <p:cNvPicPr>
            <a:picLocks noChangeAspect="1" noChangeArrowheads="1"/>
          </p:cNvPicPr>
          <p:nvPr/>
        </p:nvPicPr>
        <p:blipFill>
          <a:blip r:embed="rId6" cstate="print"/>
          <a:srcRect/>
          <a:stretch>
            <a:fillRect/>
          </a:stretch>
        </p:blipFill>
        <p:spPr bwMode="auto">
          <a:xfrm>
            <a:off x="6072198" y="4429132"/>
            <a:ext cx="2928958" cy="1999384"/>
          </a:xfrm>
          <a:prstGeom prst="rect">
            <a:avLst/>
          </a:prstGeom>
          <a:noFill/>
          <a:ln w="19050">
            <a:solidFill>
              <a:schemeClr val="bg1"/>
            </a:solid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Título"/>
          <p:cNvSpPr>
            <a:spLocks noGrp="1"/>
          </p:cNvSpPr>
          <p:nvPr>
            <p:ph type="title"/>
          </p:nvPr>
        </p:nvSpPr>
        <p:spPr>
          <a:xfrm>
            <a:off x="928662" y="2571744"/>
            <a:ext cx="7500990" cy="1785950"/>
          </a:xfrm>
          <a:noFill/>
        </p:spPr>
        <p:txBody>
          <a:bodyPr>
            <a:normAutofit/>
          </a:bodyPr>
          <a:lstStyle/>
          <a:p>
            <a:r>
              <a:rPr lang="es-CO" b="1" dirty="0"/>
              <a:t>PROGRAMAS DE ATENCIÓN  INTEGRAL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714348" y="1067169"/>
            <a:ext cx="7929618"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CO" b="0" i="0" u="none" strike="noStrike" cap="none" normalizeH="0" baseline="0" dirty="0">
                <a:ln>
                  <a:noFill/>
                </a:ln>
                <a:solidFill>
                  <a:schemeClr val="tx1"/>
                </a:solidFill>
                <a:effectLst/>
                <a:ea typeface="Calibri" pitchFamily="34" charset="0"/>
                <a:cs typeface="Times New Roman" pitchFamily="18" charset="0"/>
              </a:rPr>
              <a:t>Comfenalco Tolima lideró un proyecto bandera desde el año </a:t>
            </a:r>
            <a:r>
              <a:rPr kumimoji="0" lang="es-CO" b="1" i="0" u="none" strike="noStrike" cap="none" normalizeH="0" baseline="0" dirty="0">
                <a:ln>
                  <a:noFill/>
                </a:ln>
                <a:solidFill>
                  <a:schemeClr val="tx1"/>
                </a:solidFill>
                <a:effectLst/>
                <a:ea typeface="Calibri" pitchFamily="34" charset="0"/>
                <a:cs typeface="Times New Roman" pitchFamily="18" charset="0"/>
              </a:rPr>
              <a:t>1997</a:t>
            </a:r>
            <a:r>
              <a:rPr kumimoji="0" lang="es-CO" b="0" i="0" u="none" strike="noStrike" cap="none" normalizeH="0" baseline="0" dirty="0">
                <a:ln>
                  <a:noFill/>
                </a:ln>
                <a:solidFill>
                  <a:schemeClr val="tx1"/>
                </a:solidFill>
                <a:effectLst/>
                <a:ea typeface="Calibri" pitchFamily="34" charset="0"/>
                <a:cs typeface="Times New Roman" pitchFamily="18" charset="0"/>
              </a:rPr>
              <a:t>,  en convenio con el ICBF permitiendo crear un hogar para la atención a la primera infancia llamado </a:t>
            </a:r>
            <a:r>
              <a:rPr kumimoji="0" lang="es-CO" b="1" i="0" u="none" strike="noStrike" cap="none" normalizeH="0" baseline="0" dirty="0">
                <a:ln>
                  <a:noFill/>
                </a:ln>
                <a:solidFill>
                  <a:schemeClr val="tx1"/>
                </a:solidFill>
                <a:effectLst/>
                <a:ea typeface="Calibri" pitchFamily="34" charset="0"/>
                <a:cs typeface="Times New Roman" pitchFamily="18" charset="0"/>
              </a:rPr>
              <a:t>COMFENALQUITOS</a:t>
            </a:r>
            <a:r>
              <a:rPr kumimoji="0" lang="es-CO" b="0" i="0" u="none" strike="noStrike" cap="none" normalizeH="0" baseline="0" dirty="0">
                <a:ln>
                  <a:noFill/>
                </a:ln>
                <a:solidFill>
                  <a:schemeClr val="tx1"/>
                </a:solidFill>
                <a:effectLst/>
                <a:ea typeface="Calibri" pitchFamily="34" charset="0"/>
                <a:cs typeface="Times New Roman" pitchFamily="18" charset="0"/>
              </a:rPr>
              <a:t>, el cual tuvo una cobertura de 30 infantes, dirigido exclusivamente a los hijos de los trabajadores de la Caja de Compensación; debido a la gran aceptación que tuvo el programa en </a:t>
            </a:r>
            <a:r>
              <a:rPr kumimoji="0" lang="es-CO" b="1" i="0" u="none" strike="noStrike" cap="none" normalizeH="0" baseline="0" dirty="0">
                <a:ln>
                  <a:noFill/>
                </a:ln>
                <a:solidFill>
                  <a:schemeClr val="tx1"/>
                </a:solidFill>
                <a:effectLst/>
                <a:ea typeface="Calibri" pitchFamily="34" charset="0"/>
                <a:cs typeface="Times New Roman" pitchFamily="18" charset="0"/>
              </a:rPr>
              <a:t>1998</a:t>
            </a:r>
            <a:r>
              <a:rPr kumimoji="0" lang="es-CO" b="0" i="0" u="none" strike="noStrike" cap="none" normalizeH="0" baseline="0" dirty="0">
                <a:ln>
                  <a:noFill/>
                </a:ln>
                <a:solidFill>
                  <a:schemeClr val="tx1"/>
                </a:solidFill>
                <a:effectLst/>
                <a:ea typeface="Calibri" pitchFamily="34" charset="0"/>
                <a:cs typeface="Times New Roman" pitchFamily="18" charset="0"/>
              </a:rPr>
              <a:t> se amplió la cobertura, beneficiando a más  niños y niñas, hijos  de los trabajadores afiliados a Comfenalco Tolima, llegando a contar con 23 sedes en Ibagué y  4 sedes en los municipios de Honda, Espinal, Líbano y Venadillo.</a:t>
            </a:r>
            <a:endParaRPr kumimoji="0" lang="es-CO" b="0" i="0" u="none" strike="noStrike" cap="none" normalizeH="0" baseline="0" dirty="0">
              <a:ln>
                <a:noFill/>
              </a:ln>
              <a:solidFill>
                <a:schemeClr val="tx1"/>
              </a:solidFill>
              <a:effectLst/>
              <a:cs typeface="Arial" pitchFamily="34" charset="0"/>
            </a:endParaRPr>
          </a:p>
        </p:txBody>
      </p:sp>
      <p:pic>
        <p:nvPicPr>
          <p:cNvPr id="86017" name="13 Imagen" descr="Descripción: Descripción: I:\DCIM\101MSDCF\DSC00375.JPG"/>
          <p:cNvPicPr>
            <a:picLocks noChangeAspect="1" noChangeArrowheads="1"/>
          </p:cNvPicPr>
          <p:nvPr/>
        </p:nvPicPr>
        <p:blipFill>
          <a:blip r:embed="rId2"/>
          <a:srcRect/>
          <a:stretch>
            <a:fillRect/>
          </a:stretch>
        </p:blipFill>
        <p:spPr bwMode="auto">
          <a:xfrm rot="648659">
            <a:off x="2978793" y="4058951"/>
            <a:ext cx="3130879" cy="2351423"/>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142852"/>
            <a:ext cx="8229600" cy="725470"/>
          </a:xfrm>
          <a:solidFill>
            <a:srgbClr val="F8F8F8">
              <a:alpha val="74902"/>
            </a:srgbClr>
          </a:solidFill>
        </p:spPr>
        <p:txBody>
          <a:bodyPr>
            <a:normAutofit fontScale="90000"/>
          </a:bodyPr>
          <a:lstStyle/>
          <a:p>
            <a:r>
              <a:rPr lang="es-CO" b="1" dirty="0"/>
              <a:t>Cobertura atendida</a:t>
            </a:r>
          </a:p>
        </p:txBody>
      </p:sp>
      <p:graphicFrame>
        <p:nvGraphicFramePr>
          <p:cNvPr id="3" name="2 Tabla"/>
          <p:cNvGraphicFramePr>
            <a:graphicFrameLocks noGrp="1"/>
          </p:cNvGraphicFramePr>
          <p:nvPr/>
        </p:nvGraphicFramePr>
        <p:xfrm>
          <a:off x="2500298" y="1071546"/>
          <a:ext cx="4214842" cy="5429290"/>
        </p:xfrm>
        <a:graphic>
          <a:graphicData uri="http://schemas.openxmlformats.org/drawingml/2006/table">
            <a:tbl>
              <a:tblPr/>
              <a:tblGrid>
                <a:gridCol w="2090502">
                  <a:extLst>
                    <a:ext uri="{9D8B030D-6E8A-4147-A177-3AD203B41FA5}">
                      <a16:colId xmlns:a16="http://schemas.microsoft.com/office/drawing/2014/main" xmlns="" val="20000"/>
                    </a:ext>
                  </a:extLst>
                </a:gridCol>
                <a:gridCol w="2124340">
                  <a:extLst>
                    <a:ext uri="{9D8B030D-6E8A-4147-A177-3AD203B41FA5}">
                      <a16:colId xmlns:a16="http://schemas.microsoft.com/office/drawing/2014/main" xmlns="" val="20001"/>
                    </a:ext>
                  </a:extLst>
                </a:gridCol>
              </a:tblGrid>
              <a:tr h="319370">
                <a:tc>
                  <a:txBody>
                    <a:bodyPr/>
                    <a:lstStyle/>
                    <a:p>
                      <a:pPr algn="ctr">
                        <a:lnSpc>
                          <a:spcPct val="115000"/>
                        </a:lnSpc>
                        <a:spcAft>
                          <a:spcPts val="0"/>
                        </a:spcAft>
                      </a:pPr>
                      <a:r>
                        <a:rPr lang="es-CO" sz="1800" dirty="0">
                          <a:latin typeface="+mn-lt"/>
                          <a:ea typeface="Calibri"/>
                          <a:cs typeface="Times New Roman"/>
                        </a:rPr>
                        <a:t>1997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CO" sz="1800">
                          <a:latin typeface="+mn-lt"/>
                          <a:ea typeface="Calibri"/>
                          <a:cs typeface="Times New Roman"/>
                        </a:rPr>
                        <a:t>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319370">
                <a:tc>
                  <a:txBody>
                    <a:bodyPr/>
                    <a:lstStyle/>
                    <a:p>
                      <a:pPr algn="ctr">
                        <a:lnSpc>
                          <a:spcPct val="115000"/>
                        </a:lnSpc>
                        <a:spcAft>
                          <a:spcPts val="0"/>
                        </a:spcAft>
                      </a:pPr>
                      <a:r>
                        <a:rPr lang="es-CO" sz="1800">
                          <a:latin typeface="+mn-lt"/>
                          <a:ea typeface="Calibri"/>
                          <a:cs typeface="Times New Roman"/>
                        </a:rPr>
                        <a:t>2002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CO" sz="1800">
                          <a:latin typeface="+mn-lt"/>
                          <a:ea typeface="Calibri"/>
                          <a:cs typeface="Times New Roman"/>
                        </a:rPr>
                        <a:t>14.429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19370">
                <a:tc>
                  <a:txBody>
                    <a:bodyPr/>
                    <a:lstStyle/>
                    <a:p>
                      <a:pPr algn="ctr">
                        <a:lnSpc>
                          <a:spcPct val="115000"/>
                        </a:lnSpc>
                        <a:spcAft>
                          <a:spcPts val="0"/>
                        </a:spcAft>
                      </a:pPr>
                      <a:r>
                        <a:rPr lang="es-CO" sz="1800">
                          <a:latin typeface="+mn-lt"/>
                          <a:ea typeface="Calibri"/>
                          <a:cs typeface="Times New Roman"/>
                        </a:rPr>
                        <a:t>2003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CO" sz="1800">
                          <a:latin typeface="+mn-lt"/>
                          <a:ea typeface="Calibri"/>
                          <a:cs typeface="Times New Roman"/>
                        </a:rPr>
                        <a:t>21.884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19370">
                <a:tc>
                  <a:txBody>
                    <a:bodyPr/>
                    <a:lstStyle/>
                    <a:p>
                      <a:pPr algn="ctr">
                        <a:lnSpc>
                          <a:spcPct val="115000"/>
                        </a:lnSpc>
                        <a:spcAft>
                          <a:spcPts val="0"/>
                        </a:spcAft>
                      </a:pPr>
                      <a:r>
                        <a:rPr lang="es-CO" sz="1800">
                          <a:latin typeface="+mn-lt"/>
                          <a:ea typeface="Calibri"/>
                          <a:cs typeface="Times New Roman"/>
                        </a:rPr>
                        <a:t>2004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CO" sz="1800">
                          <a:latin typeface="+mn-lt"/>
                          <a:ea typeface="Calibri"/>
                          <a:cs typeface="Times New Roman"/>
                        </a:rPr>
                        <a:t>29.013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319370">
                <a:tc>
                  <a:txBody>
                    <a:bodyPr/>
                    <a:lstStyle/>
                    <a:p>
                      <a:pPr algn="ctr">
                        <a:lnSpc>
                          <a:spcPct val="115000"/>
                        </a:lnSpc>
                        <a:spcAft>
                          <a:spcPts val="0"/>
                        </a:spcAft>
                      </a:pPr>
                      <a:r>
                        <a:rPr lang="es-CO" sz="1800">
                          <a:latin typeface="+mn-lt"/>
                          <a:ea typeface="Calibri"/>
                          <a:cs typeface="Times New Roman"/>
                        </a:rPr>
                        <a:t>2005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CO" sz="1800">
                          <a:latin typeface="+mn-lt"/>
                          <a:ea typeface="Calibri"/>
                          <a:cs typeface="Times New Roman"/>
                        </a:rPr>
                        <a:t>32.444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319370">
                <a:tc>
                  <a:txBody>
                    <a:bodyPr/>
                    <a:lstStyle/>
                    <a:p>
                      <a:pPr algn="ctr">
                        <a:lnSpc>
                          <a:spcPct val="115000"/>
                        </a:lnSpc>
                        <a:spcAft>
                          <a:spcPts val="0"/>
                        </a:spcAft>
                      </a:pPr>
                      <a:r>
                        <a:rPr lang="es-CO" sz="1800">
                          <a:latin typeface="+mn-lt"/>
                          <a:ea typeface="Calibri"/>
                          <a:cs typeface="Times New Roman"/>
                        </a:rPr>
                        <a:t>2006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CO" sz="1800">
                          <a:latin typeface="+mn-lt"/>
                          <a:ea typeface="Calibri"/>
                          <a:cs typeface="Times New Roman"/>
                        </a:rPr>
                        <a:t>29.784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319370">
                <a:tc>
                  <a:txBody>
                    <a:bodyPr/>
                    <a:lstStyle/>
                    <a:p>
                      <a:pPr algn="ctr">
                        <a:lnSpc>
                          <a:spcPct val="115000"/>
                        </a:lnSpc>
                        <a:spcAft>
                          <a:spcPts val="0"/>
                        </a:spcAft>
                      </a:pPr>
                      <a:r>
                        <a:rPr lang="es-CO" sz="1800">
                          <a:latin typeface="+mn-lt"/>
                          <a:ea typeface="Calibri"/>
                          <a:cs typeface="Times New Roman"/>
                        </a:rPr>
                        <a:t>2007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CO" sz="1800">
                          <a:latin typeface="+mn-lt"/>
                          <a:ea typeface="Calibri"/>
                          <a:cs typeface="Times New Roman"/>
                        </a:rPr>
                        <a:t>32.695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319370">
                <a:tc>
                  <a:txBody>
                    <a:bodyPr/>
                    <a:lstStyle/>
                    <a:p>
                      <a:pPr algn="ctr">
                        <a:lnSpc>
                          <a:spcPct val="115000"/>
                        </a:lnSpc>
                        <a:spcAft>
                          <a:spcPts val="0"/>
                        </a:spcAft>
                      </a:pPr>
                      <a:r>
                        <a:rPr lang="es-CO" sz="1800">
                          <a:latin typeface="+mn-lt"/>
                          <a:ea typeface="Calibri"/>
                          <a:cs typeface="Times New Roman"/>
                        </a:rPr>
                        <a:t>2008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CO" sz="1800">
                          <a:latin typeface="+mn-lt"/>
                          <a:ea typeface="Calibri"/>
                          <a:cs typeface="Times New Roman"/>
                        </a:rPr>
                        <a:t>37.048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319370">
                <a:tc>
                  <a:txBody>
                    <a:bodyPr/>
                    <a:lstStyle/>
                    <a:p>
                      <a:pPr algn="ctr">
                        <a:lnSpc>
                          <a:spcPct val="115000"/>
                        </a:lnSpc>
                        <a:spcAft>
                          <a:spcPts val="0"/>
                        </a:spcAft>
                      </a:pPr>
                      <a:r>
                        <a:rPr lang="es-CO" sz="1800">
                          <a:latin typeface="+mn-lt"/>
                          <a:ea typeface="Calibri"/>
                          <a:cs typeface="Times New Roman"/>
                        </a:rPr>
                        <a:t>2009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CO" sz="1800">
                          <a:latin typeface="+mn-lt"/>
                          <a:ea typeface="Calibri"/>
                          <a:cs typeface="Times New Roman"/>
                        </a:rPr>
                        <a:t>33.941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319370">
                <a:tc>
                  <a:txBody>
                    <a:bodyPr/>
                    <a:lstStyle/>
                    <a:p>
                      <a:pPr algn="ctr">
                        <a:lnSpc>
                          <a:spcPct val="115000"/>
                        </a:lnSpc>
                        <a:spcAft>
                          <a:spcPts val="0"/>
                        </a:spcAft>
                      </a:pPr>
                      <a:r>
                        <a:rPr lang="es-CO" sz="1800">
                          <a:latin typeface="+mn-lt"/>
                          <a:ea typeface="Calibri"/>
                          <a:cs typeface="Times New Roman"/>
                        </a:rPr>
                        <a:t>2010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CO" sz="1800">
                          <a:latin typeface="+mn-lt"/>
                          <a:ea typeface="Calibri"/>
                          <a:cs typeface="Times New Roman"/>
                        </a:rPr>
                        <a:t>35.385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319370">
                <a:tc>
                  <a:txBody>
                    <a:bodyPr/>
                    <a:lstStyle/>
                    <a:p>
                      <a:pPr algn="ctr">
                        <a:lnSpc>
                          <a:spcPct val="115000"/>
                        </a:lnSpc>
                        <a:spcAft>
                          <a:spcPts val="0"/>
                        </a:spcAft>
                      </a:pPr>
                      <a:r>
                        <a:rPr lang="es-CO" sz="1800">
                          <a:latin typeface="+mn-lt"/>
                          <a:ea typeface="Calibri"/>
                          <a:cs typeface="Times New Roman"/>
                        </a:rPr>
                        <a:t>2011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CO" sz="1800">
                          <a:latin typeface="+mn-lt"/>
                          <a:ea typeface="Calibri"/>
                          <a:cs typeface="Times New Roman"/>
                        </a:rPr>
                        <a:t>35.661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319370">
                <a:tc>
                  <a:txBody>
                    <a:bodyPr/>
                    <a:lstStyle/>
                    <a:p>
                      <a:pPr algn="ctr">
                        <a:lnSpc>
                          <a:spcPct val="115000"/>
                        </a:lnSpc>
                        <a:spcAft>
                          <a:spcPts val="0"/>
                        </a:spcAft>
                      </a:pPr>
                      <a:r>
                        <a:rPr lang="es-CO" sz="1800">
                          <a:latin typeface="+mn-lt"/>
                          <a:ea typeface="Calibri"/>
                          <a:cs typeface="Times New Roman"/>
                        </a:rPr>
                        <a:t>2012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CO" sz="1800">
                          <a:latin typeface="+mn-lt"/>
                          <a:ea typeface="Calibri"/>
                          <a:cs typeface="Times New Roman"/>
                        </a:rPr>
                        <a:t>31.145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319370">
                <a:tc>
                  <a:txBody>
                    <a:bodyPr/>
                    <a:lstStyle/>
                    <a:p>
                      <a:pPr algn="ctr">
                        <a:lnSpc>
                          <a:spcPct val="115000"/>
                        </a:lnSpc>
                        <a:spcAft>
                          <a:spcPts val="0"/>
                        </a:spcAft>
                      </a:pPr>
                      <a:r>
                        <a:rPr lang="es-CO" sz="1800">
                          <a:latin typeface="+mn-lt"/>
                          <a:ea typeface="Calibri"/>
                          <a:cs typeface="Times New Roman"/>
                        </a:rPr>
                        <a:t>2013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CO" sz="1800">
                          <a:latin typeface="+mn-lt"/>
                          <a:ea typeface="Calibri"/>
                          <a:cs typeface="Times New Roman"/>
                        </a:rPr>
                        <a:t>14.130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r h="319370">
                <a:tc>
                  <a:txBody>
                    <a:bodyPr/>
                    <a:lstStyle/>
                    <a:p>
                      <a:pPr algn="ctr">
                        <a:lnSpc>
                          <a:spcPct val="115000"/>
                        </a:lnSpc>
                        <a:spcAft>
                          <a:spcPts val="0"/>
                        </a:spcAft>
                      </a:pPr>
                      <a:r>
                        <a:rPr lang="es-CO" sz="1800">
                          <a:latin typeface="+mn-lt"/>
                          <a:ea typeface="Calibri"/>
                          <a:cs typeface="Times New Roman"/>
                        </a:rPr>
                        <a:t>2014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CO" sz="1800">
                          <a:latin typeface="+mn-lt"/>
                          <a:ea typeface="Calibri"/>
                          <a:cs typeface="Times New Roman"/>
                        </a:rPr>
                        <a:t>3.778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r h="319370">
                <a:tc>
                  <a:txBody>
                    <a:bodyPr/>
                    <a:lstStyle/>
                    <a:p>
                      <a:pPr algn="ctr">
                        <a:lnSpc>
                          <a:spcPct val="115000"/>
                        </a:lnSpc>
                        <a:spcAft>
                          <a:spcPts val="0"/>
                        </a:spcAft>
                      </a:pPr>
                      <a:r>
                        <a:rPr lang="es-CO" sz="1800">
                          <a:latin typeface="+mn-lt"/>
                          <a:ea typeface="Calibri"/>
                          <a:cs typeface="Times New Roman"/>
                        </a:rPr>
                        <a:t>2015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CO" sz="1800">
                          <a:latin typeface="+mn-lt"/>
                          <a:ea typeface="Calibri"/>
                          <a:cs typeface="Times New Roman"/>
                        </a:rPr>
                        <a:t>8.143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4"/>
                  </a:ext>
                </a:extLst>
              </a:tr>
              <a:tr h="319370">
                <a:tc>
                  <a:txBody>
                    <a:bodyPr/>
                    <a:lstStyle/>
                    <a:p>
                      <a:pPr algn="ctr">
                        <a:lnSpc>
                          <a:spcPct val="115000"/>
                        </a:lnSpc>
                        <a:spcAft>
                          <a:spcPts val="0"/>
                        </a:spcAft>
                      </a:pPr>
                      <a:r>
                        <a:rPr lang="es-CO" sz="1800">
                          <a:latin typeface="+mn-lt"/>
                          <a:ea typeface="Calibri"/>
                          <a:cs typeface="Times New Roman"/>
                        </a:rPr>
                        <a:t>2016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CO" sz="1800">
                          <a:latin typeface="+mn-lt"/>
                          <a:ea typeface="Calibri"/>
                          <a:cs typeface="Times New Roman"/>
                        </a:rPr>
                        <a:t>7.581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5"/>
                  </a:ext>
                </a:extLst>
              </a:tr>
              <a:tr h="319370">
                <a:tc>
                  <a:txBody>
                    <a:bodyPr/>
                    <a:lstStyle/>
                    <a:p>
                      <a:pPr algn="ctr">
                        <a:lnSpc>
                          <a:spcPct val="115000"/>
                        </a:lnSpc>
                        <a:spcAft>
                          <a:spcPts val="0"/>
                        </a:spcAft>
                      </a:pPr>
                      <a:r>
                        <a:rPr lang="es-CO" sz="1800">
                          <a:latin typeface="+mn-lt"/>
                          <a:ea typeface="Calibri"/>
                          <a:cs typeface="Times New Roman"/>
                        </a:rPr>
                        <a:t>2017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CO" sz="1800" dirty="0">
                          <a:latin typeface="+mn-lt"/>
                          <a:ea typeface="Calibri"/>
                          <a:cs typeface="Times New Roman"/>
                        </a:rPr>
                        <a:t>7.134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6"/>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94368503-9DEF-4C48-9923-949ECFF5D0B7}"/>
              </a:ext>
            </a:extLst>
          </p:cNvPr>
          <p:cNvSpPr/>
          <p:nvPr/>
        </p:nvSpPr>
        <p:spPr>
          <a:xfrm>
            <a:off x="971600" y="2492896"/>
            <a:ext cx="7272808" cy="3693319"/>
          </a:xfrm>
          <a:prstGeom prst="rect">
            <a:avLst/>
          </a:prstGeom>
        </p:spPr>
        <p:txBody>
          <a:bodyPr wrap="square">
            <a:spAutoFit/>
          </a:bodyPr>
          <a:lstStyle/>
          <a:p>
            <a:r>
              <a:rPr lang="es-CO" dirty="0">
                <a:solidFill>
                  <a:srgbClr val="7030A0"/>
                </a:solidFill>
                <a:latin typeface="Arial" panose="020B0604020202020204" pitchFamily="34" charset="0"/>
              </a:rPr>
              <a:t>De acuerdo con la Política Pública Nacional de Primera Infancia (CONPES 109, Colombia por la Primera Infancia, Diciembre 2007), </a:t>
            </a:r>
            <a:r>
              <a:rPr lang="es-CO" b="1" dirty="0">
                <a:solidFill>
                  <a:srgbClr val="7030A0"/>
                </a:solidFill>
                <a:latin typeface="Arial" panose="020B0604020202020204" pitchFamily="34" charset="0"/>
              </a:rPr>
              <a:t>“la educación inicial busca proporcionar a niños y niñas experiencias significativas en su desarrollo presente y no solamente para su futuro inmediato</a:t>
            </a:r>
            <a:r>
              <a:rPr lang="es-CO" dirty="0">
                <a:solidFill>
                  <a:srgbClr val="7030A0"/>
                </a:solidFill>
                <a:latin typeface="Arial" panose="020B0604020202020204" pitchFamily="34" charset="0"/>
              </a:rPr>
              <a:t>. Así, lo propio de la educación inicial es el “cuidado y acompañamiento” del crecimiento y desarrollo de los niños y niñas mediante la creación de ambientes de socialización seguros y sanos… Así, </a:t>
            </a:r>
            <a:r>
              <a:rPr lang="es-CO" b="1" dirty="0">
                <a:solidFill>
                  <a:srgbClr val="7030A0"/>
                </a:solidFill>
                <a:latin typeface="Arial" panose="020B0604020202020204" pitchFamily="34" charset="0"/>
              </a:rPr>
              <a:t>se asume la educación inicial como un proceso continuo y permanente de interacciones y relaciones sociales de calidad, oportunas y pertinentes que posibilitan a los niños y las niñas potenciar sus capacidades y adquirir competencias para la vida</a:t>
            </a:r>
            <a:r>
              <a:rPr lang="es-CO" dirty="0">
                <a:solidFill>
                  <a:srgbClr val="7030A0"/>
                </a:solidFill>
                <a:latin typeface="Arial" panose="020B0604020202020204" pitchFamily="34" charset="0"/>
              </a:rPr>
              <a:t>, en función de un desarrollo pleno que propicie su constitución como sujetos de derechos.</a:t>
            </a:r>
            <a:endParaRPr lang="es-CO" dirty="0">
              <a:solidFill>
                <a:srgbClr val="7030A0"/>
              </a:solidFill>
            </a:endParaRPr>
          </a:p>
        </p:txBody>
      </p:sp>
      <p:pic>
        <p:nvPicPr>
          <p:cNvPr id="4" name="Imagen 3">
            <a:extLst>
              <a:ext uri="{FF2B5EF4-FFF2-40B4-BE49-F238E27FC236}">
                <a16:creationId xmlns:a16="http://schemas.microsoft.com/office/drawing/2014/main" xmlns="" id="{FC0F5E1F-12BA-4C35-BF9A-53CE8FF710D3}"/>
              </a:ext>
            </a:extLst>
          </p:cNvPr>
          <p:cNvPicPr>
            <a:picLocks noChangeAspect="1"/>
          </p:cNvPicPr>
          <p:nvPr/>
        </p:nvPicPr>
        <p:blipFill>
          <a:blip r:embed="rId2"/>
          <a:stretch>
            <a:fillRect/>
          </a:stretch>
        </p:blipFill>
        <p:spPr>
          <a:xfrm>
            <a:off x="755576" y="404664"/>
            <a:ext cx="2400300" cy="1905000"/>
          </a:xfrm>
          <a:prstGeom prst="rect">
            <a:avLst/>
          </a:prstGeom>
        </p:spPr>
      </p:pic>
    </p:spTree>
    <p:extLst>
      <p:ext uri="{BB962C8B-B14F-4D97-AF65-F5344CB8AC3E}">
        <p14:creationId xmlns:p14="http://schemas.microsoft.com/office/powerpoint/2010/main" val="11389433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581036002"/>
              </p:ext>
            </p:extLst>
          </p:nvPr>
        </p:nvGraphicFramePr>
        <p:xfrm>
          <a:off x="500034" y="1357298"/>
          <a:ext cx="8143932" cy="50006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8305" name="Rectangle 1"/>
          <p:cNvSpPr>
            <a:spLocks noChangeArrowheads="1"/>
          </p:cNvSpPr>
          <p:nvPr/>
        </p:nvSpPr>
        <p:spPr bwMode="auto">
          <a:xfrm>
            <a:off x="285721" y="214290"/>
            <a:ext cx="8572560" cy="523220"/>
          </a:xfrm>
          <a:prstGeom prst="rect">
            <a:avLst/>
          </a:prstGeom>
          <a:solidFill>
            <a:srgbClr val="F8F8F8">
              <a:alpha val="74902"/>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s-CO" sz="2800" b="1" dirty="0"/>
              <a:t>Programas desarrollados </a:t>
            </a:r>
            <a:endParaRPr lang="es-CO" sz="28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extLst>
              <p:ext uri="{D42A27DB-BD31-4B8C-83A1-F6EECF244321}">
                <p14:modId xmlns:p14="http://schemas.microsoft.com/office/powerpoint/2010/main" val="2923410661"/>
              </p:ext>
            </p:extLst>
          </p:nvPr>
        </p:nvGraphicFramePr>
        <p:xfrm>
          <a:off x="500034" y="1071546"/>
          <a:ext cx="8143932" cy="50006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extLst>
              <p:ext uri="{D42A27DB-BD31-4B8C-83A1-F6EECF244321}">
                <p14:modId xmlns:p14="http://schemas.microsoft.com/office/powerpoint/2010/main" val="371917392"/>
              </p:ext>
            </p:extLst>
          </p:nvPr>
        </p:nvGraphicFramePr>
        <p:xfrm>
          <a:off x="500034" y="714356"/>
          <a:ext cx="8143932" cy="55721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287305578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P1020496"/>
          <p:cNvPicPr>
            <a:picLocks noChangeAspect="1" noChangeArrowheads="1"/>
          </p:cNvPicPr>
          <p:nvPr/>
        </p:nvPicPr>
        <p:blipFill>
          <a:blip r:embed="rId2" cstate="print"/>
          <a:srcRect/>
          <a:stretch>
            <a:fillRect/>
          </a:stretch>
        </p:blipFill>
        <p:spPr bwMode="auto">
          <a:xfrm>
            <a:off x="357158" y="357166"/>
            <a:ext cx="3898900" cy="279558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1"/>
          <p:cNvSpPr>
            <a:spLocks noChangeArrowheads="1"/>
          </p:cNvSpPr>
          <p:nvPr/>
        </p:nvSpPr>
        <p:spPr bwMode="auto">
          <a:xfrm>
            <a:off x="785786" y="3286124"/>
            <a:ext cx="285752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CO" b="1"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Hogares comunitarios</a:t>
            </a:r>
            <a:endParaRPr kumimoji="0" lang="es-CO" b="1" i="0" u="none" strike="noStrike" cap="none" normalizeH="0" baseline="0" dirty="0">
              <a:ln>
                <a:noFill/>
              </a:ln>
              <a:solidFill>
                <a:schemeClr val="tx1"/>
              </a:solidFill>
              <a:effectLst/>
              <a:latin typeface="Arial" pitchFamily="34" charset="0"/>
              <a:cs typeface="Arial" pitchFamily="34" charset="0"/>
            </a:endParaRPr>
          </a:p>
        </p:txBody>
      </p:sp>
      <p:pic>
        <p:nvPicPr>
          <p:cNvPr id="99331" name="Picture 3" descr="discapacitados2"/>
          <p:cNvPicPr>
            <a:picLocks noChangeAspect="1" noChangeArrowheads="1"/>
          </p:cNvPicPr>
          <p:nvPr/>
        </p:nvPicPr>
        <p:blipFill>
          <a:blip r:embed="rId3"/>
          <a:srcRect/>
          <a:stretch>
            <a:fillRect/>
          </a:stretch>
        </p:blipFill>
        <p:spPr bwMode="auto">
          <a:xfrm>
            <a:off x="4643438" y="357166"/>
            <a:ext cx="4184650" cy="2667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1"/>
          <p:cNvSpPr>
            <a:spLocks noChangeArrowheads="1"/>
          </p:cNvSpPr>
          <p:nvPr/>
        </p:nvSpPr>
        <p:spPr bwMode="auto">
          <a:xfrm>
            <a:off x="4643438" y="3286124"/>
            <a:ext cx="4214842"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1"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Hogares discapacidad Dulce Amanecer</a:t>
            </a:r>
            <a:endParaRPr kumimoji="0" lang="es-CO" sz="1600" b="1" i="0" u="none" strike="noStrike" cap="none" normalizeH="0" baseline="0" dirty="0">
              <a:ln>
                <a:noFill/>
              </a:ln>
              <a:solidFill>
                <a:schemeClr val="tx1"/>
              </a:solidFill>
              <a:effectLst/>
              <a:latin typeface="Arial" pitchFamily="34" charset="0"/>
              <a:cs typeface="Arial" pitchFamily="34" charset="0"/>
            </a:endParaRPr>
          </a:p>
        </p:txBody>
      </p:sp>
      <p:pic>
        <p:nvPicPr>
          <p:cNvPr id="99332" name="Picture 4" descr="P1020513"/>
          <p:cNvPicPr>
            <a:picLocks noChangeAspect="1" noChangeArrowheads="1"/>
          </p:cNvPicPr>
          <p:nvPr/>
        </p:nvPicPr>
        <p:blipFill>
          <a:blip r:embed="rId4" cstate="print"/>
          <a:srcRect b="17433"/>
          <a:stretch>
            <a:fillRect/>
          </a:stretch>
        </p:blipFill>
        <p:spPr bwMode="auto">
          <a:xfrm>
            <a:off x="357158" y="3929066"/>
            <a:ext cx="4071966" cy="2084285"/>
          </a:xfrm>
          <a:prstGeom prst="rect">
            <a:avLst/>
          </a:prstGeom>
          <a:solidFill>
            <a:srgbClr val="FFFFFF">
              <a:shade val="85000"/>
            </a:srgbClr>
          </a:solidFill>
          <a:ln w="28575"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Rectangle 1"/>
          <p:cNvSpPr>
            <a:spLocks noChangeArrowheads="1"/>
          </p:cNvSpPr>
          <p:nvPr/>
        </p:nvSpPr>
        <p:spPr bwMode="auto">
          <a:xfrm>
            <a:off x="357158" y="6143644"/>
            <a:ext cx="4071966" cy="369332"/>
          </a:xfrm>
          <a:prstGeom prst="rect">
            <a:avLst/>
          </a:prstGeom>
          <a:solidFill>
            <a:srgbClr val="F8F8F8">
              <a:alpha val="74902"/>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b="1" i="0" u="none" strike="noStrike" cap="none" normalizeH="0" baseline="0" dirty="0">
                <a:ln>
                  <a:noFill/>
                </a:ln>
                <a:solidFill>
                  <a:schemeClr val="tx1"/>
                </a:solidFill>
                <a:effectLst/>
                <a:latin typeface="Century Gothic" pitchFamily="34" charset="0"/>
                <a:ea typeface="Calibri" pitchFamily="34" charset="0"/>
                <a:cs typeface="Times New Roman" pitchFamily="18" charset="0"/>
              </a:rPr>
              <a:t>Hogar</a:t>
            </a:r>
            <a:r>
              <a:rPr kumimoji="0" lang="es-CO" b="1" i="0" u="none" strike="noStrike" cap="none" normalizeH="0" dirty="0">
                <a:ln>
                  <a:noFill/>
                </a:ln>
                <a:solidFill>
                  <a:schemeClr val="tx1"/>
                </a:solidFill>
                <a:effectLst/>
                <a:latin typeface="Century Gothic" pitchFamily="34" charset="0"/>
                <a:ea typeface="Calibri" pitchFamily="34" charset="0"/>
                <a:cs typeface="Times New Roman" pitchFamily="18" charset="0"/>
              </a:rPr>
              <a:t> de paso Líbano</a:t>
            </a:r>
            <a:endParaRPr kumimoji="0" lang="es-CO" b="1" i="0" u="none" strike="noStrike" cap="none" normalizeH="0" baseline="0" dirty="0">
              <a:ln>
                <a:noFill/>
              </a:ln>
              <a:solidFill>
                <a:schemeClr val="tx1"/>
              </a:solidFill>
              <a:effectLst/>
              <a:latin typeface="Arial" pitchFamily="34" charset="0"/>
              <a:cs typeface="Arial" pitchFamily="34" charset="0"/>
            </a:endParaRPr>
          </a:p>
        </p:txBody>
      </p:sp>
      <p:pic>
        <p:nvPicPr>
          <p:cNvPr id="99333" name="Picture 4" descr="Descripción: C:\Users\Jardin Social popu\Documents\jardin social\INFORMES TECNICOS\IMAGENES DEL PROYECTO DE LILIANA\P1060348.JPG"/>
          <p:cNvPicPr>
            <a:picLocks noChangeAspect="1" noChangeArrowheads="1"/>
          </p:cNvPicPr>
          <p:nvPr/>
        </p:nvPicPr>
        <p:blipFill>
          <a:blip r:embed="rId5" cstate="print"/>
          <a:srcRect/>
          <a:stretch>
            <a:fillRect/>
          </a:stretch>
        </p:blipFill>
        <p:spPr bwMode="auto">
          <a:xfrm>
            <a:off x="5072066" y="3786190"/>
            <a:ext cx="3286148" cy="2364057"/>
          </a:xfrm>
          <a:prstGeom prst="rect">
            <a:avLst/>
          </a:prstGeom>
          <a:solidFill>
            <a:srgbClr val="FFFFFF">
              <a:shade val="85000"/>
            </a:srgbClr>
          </a:solidFill>
          <a:ln w="28575"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Rectangle 1"/>
          <p:cNvSpPr>
            <a:spLocks noChangeArrowheads="1"/>
          </p:cNvSpPr>
          <p:nvPr/>
        </p:nvSpPr>
        <p:spPr bwMode="auto">
          <a:xfrm>
            <a:off x="5357818" y="6286520"/>
            <a:ext cx="2857520" cy="369332"/>
          </a:xfrm>
          <a:prstGeom prst="rect">
            <a:avLst/>
          </a:prstGeom>
          <a:solidFill>
            <a:srgbClr val="F8F8F8">
              <a:alpha val="74902"/>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CO" b="1" dirty="0">
                <a:latin typeface="Century Gothic" pitchFamily="34" charset="0"/>
                <a:cs typeface="Times New Roman" pitchFamily="18" charset="0"/>
              </a:rPr>
              <a:t>CDI</a:t>
            </a:r>
            <a:endParaRPr kumimoji="0" lang="es-CO" b="1"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Descripción: F:\DCIM\110_PANA\P1100258.JPG"/>
          <p:cNvPicPr>
            <a:picLocks noChangeAspect="1" noChangeArrowheads="1"/>
          </p:cNvPicPr>
          <p:nvPr/>
        </p:nvPicPr>
        <p:blipFill>
          <a:blip r:embed="rId2" cstate="print"/>
          <a:srcRect/>
          <a:stretch>
            <a:fillRect/>
          </a:stretch>
        </p:blipFill>
        <p:spPr bwMode="auto">
          <a:xfrm>
            <a:off x="785786" y="285728"/>
            <a:ext cx="3000396" cy="2924175"/>
          </a:xfrm>
          <a:prstGeom prst="rect">
            <a:avLst/>
          </a:prstGeom>
          <a:solidFill>
            <a:srgbClr val="FFFFFF">
              <a:shade val="85000"/>
            </a:srgbClr>
          </a:solidFill>
          <a:ln w="28575"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0355" name="Rectangle 3"/>
          <p:cNvSpPr>
            <a:spLocks noChangeArrowheads="1"/>
          </p:cNvSpPr>
          <p:nvPr/>
        </p:nvSpPr>
        <p:spPr bwMode="auto">
          <a:xfrm>
            <a:off x="928662" y="3286124"/>
            <a:ext cx="2786082"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600" b="1" i="0" u="none" strike="noStrike" cap="none" normalizeH="0" baseline="0" dirty="0">
                <a:ln>
                  <a:noFill/>
                </a:ln>
                <a:solidFill>
                  <a:schemeClr val="tx1"/>
                </a:solidFill>
                <a:effectLst/>
                <a:ea typeface="Calibri" pitchFamily="34" charset="0"/>
                <a:cs typeface="Times New Roman" pitchFamily="18" charset="0"/>
              </a:rPr>
              <a:t>Valoración</a:t>
            </a:r>
            <a:r>
              <a:rPr kumimoji="0" lang="es-CO" sz="1600" b="0" i="0" u="none" strike="noStrike" cap="none" normalizeH="0" baseline="0" dirty="0">
                <a:ln>
                  <a:noFill/>
                </a:ln>
                <a:solidFill>
                  <a:schemeClr val="tx1"/>
                </a:solidFill>
                <a:effectLst/>
                <a:ea typeface="Calibri" pitchFamily="34" charset="0"/>
                <a:cs typeface="Times New Roman" pitchFamily="18" charset="0"/>
              </a:rPr>
              <a:t> </a:t>
            </a:r>
            <a:r>
              <a:rPr kumimoji="0" lang="es-CO" sz="1600" b="1" i="0" u="none" strike="noStrike" cap="none" normalizeH="0" baseline="0" dirty="0">
                <a:ln>
                  <a:noFill/>
                </a:ln>
                <a:solidFill>
                  <a:schemeClr val="tx1"/>
                </a:solidFill>
                <a:effectLst/>
                <a:ea typeface="Calibri" pitchFamily="34" charset="0"/>
                <a:cs typeface="Times New Roman" pitchFamily="18" charset="0"/>
              </a:rPr>
              <a:t>odontológica</a:t>
            </a:r>
            <a:r>
              <a:rPr kumimoji="0" lang="es-CO" sz="1600" b="0" i="0" u="none" strike="noStrike" cap="none" normalizeH="0" baseline="0" dirty="0">
                <a:ln>
                  <a:noFill/>
                </a:ln>
                <a:solidFill>
                  <a:schemeClr val="tx1"/>
                </a:solidFill>
                <a:effectLst/>
                <a:ea typeface="Calibri" pitchFamily="34" charset="0"/>
                <a:cs typeface="Times New Roman" pitchFamily="18" charset="0"/>
              </a:rPr>
              <a:t>.</a:t>
            </a:r>
            <a:endParaRPr kumimoji="0" lang="es-CO" sz="1600" b="0" i="0" u="none" strike="noStrike" cap="none" normalizeH="0" baseline="0" dirty="0">
              <a:ln>
                <a:noFill/>
              </a:ln>
              <a:solidFill>
                <a:schemeClr val="tx1"/>
              </a:solidFill>
              <a:effectLst/>
              <a:cs typeface="Arial" pitchFamily="34" charset="0"/>
            </a:endParaRPr>
          </a:p>
        </p:txBody>
      </p:sp>
      <p:pic>
        <p:nvPicPr>
          <p:cNvPr id="100356" name="Picture 2" descr="Descripción: E:\FOTOS INFORME CRIS OVIERA\P02-04-14_10.18[01].jpg"/>
          <p:cNvPicPr>
            <a:picLocks noChangeAspect="1" noChangeArrowheads="1"/>
          </p:cNvPicPr>
          <p:nvPr/>
        </p:nvPicPr>
        <p:blipFill>
          <a:blip r:embed="rId3"/>
          <a:srcRect/>
          <a:stretch>
            <a:fillRect/>
          </a:stretch>
        </p:blipFill>
        <p:spPr bwMode="auto">
          <a:xfrm>
            <a:off x="5143504" y="357166"/>
            <a:ext cx="3519488" cy="2640013"/>
          </a:xfrm>
          <a:prstGeom prst="rect">
            <a:avLst/>
          </a:prstGeom>
          <a:solidFill>
            <a:srgbClr val="FFFFFF">
              <a:shade val="85000"/>
            </a:srgbClr>
          </a:solidFill>
          <a:ln w="28575"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0357" name="Rectangle 5"/>
          <p:cNvSpPr>
            <a:spLocks noChangeArrowheads="1"/>
          </p:cNvSpPr>
          <p:nvPr/>
        </p:nvSpPr>
        <p:spPr bwMode="auto">
          <a:xfrm>
            <a:off x="5357818" y="3214686"/>
            <a:ext cx="3071834"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600" b="1" i="0" u="none" strike="noStrike" cap="none" normalizeH="0" baseline="0" dirty="0">
                <a:ln>
                  <a:noFill/>
                </a:ln>
                <a:solidFill>
                  <a:schemeClr val="tx1"/>
                </a:solidFill>
                <a:effectLst/>
                <a:ea typeface="Calibri" pitchFamily="34" charset="0"/>
                <a:cs typeface="Times New Roman" pitchFamily="18" charset="0"/>
              </a:rPr>
              <a:t>Visita primera dama - CDI</a:t>
            </a:r>
            <a:endParaRPr kumimoji="0" lang="es-CO" sz="1600" b="1" i="0" u="none" strike="noStrike" cap="none" normalizeH="0" baseline="0" dirty="0">
              <a:ln>
                <a:noFill/>
              </a:ln>
              <a:solidFill>
                <a:schemeClr val="tx1"/>
              </a:solidFill>
              <a:effectLst/>
              <a:cs typeface="Arial" pitchFamily="34" charset="0"/>
            </a:endParaRPr>
          </a:p>
        </p:txBody>
      </p:sp>
      <p:pic>
        <p:nvPicPr>
          <p:cNvPr id="100358" name="Picture 3" descr="Descripción: G:\acuarios - copia\Foto-0004.jpg"/>
          <p:cNvPicPr>
            <a:picLocks noChangeAspect="1" noChangeArrowheads="1"/>
          </p:cNvPicPr>
          <p:nvPr/>
        </p:nvPicPr>
        <p:blipFill>
          <a:blip r:embed="rId4"/>
          <a:srcRect/>
          <a:stretch>
            <a:fillRect/>
          </a:stretch>
        </p:blipFill>
        <p:spPr bwMode="auto">
          <a:xfrm>
            <a:off x="714348" y="3786190"/>
            <a:ext cx="3346450" cy="249237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0359" name="Rectangle 7"/>
          <p:cNvSpPr>
            <a:spLocks noChangeArrowheads="1"/>
          </p:cNvSpPr>
          <p:nvPr/>
        </p:nvSpPr>
        <p:spPr bwMode="auto">
          <a:xfrm>
            <a:off x="1285852" y="6357958"/>
            <a:ext cx="1714480" cy="338554"/>
          </a:xfrm>
          <a:prstGeom prst="rect">
            <a:avLst/>
          </a:prstGeom>
          <a:solidFill>
            <a:srgbClr val="F8F8F8">
              <a:alpha val="74902"/>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1" i="0" u="none" strike="noStrike" cap="none" normalizeH="0" baseline="0" dirty="0" err="1">
                <a:ln>
                  <a:noFill/>
                </a:ln>
                <a:solidFill>
                  <a:schemeClr val="tx1"/>
                </a:solidFill>
                <a:effectLst/>
                <a:ea typeface="Calibri" pitchFamily="34" charset="0"/>
                <a:cs typeface="Times New Roman" pitchFamily="18" charset="0"/>
              </a:rPr>
              <a:t>Bibliojornadas</a:t>
            </a:r>
            <a:endParaRPr kumimoji="0" lang="es-CO" sz="1600" b="1" i="0" u="none" strike="noStrike" cap="none" normalizeH="0" baseline="0" dirty="0">
              <a:ln>
                <a:noFill/>
              </a:ln>
              <a:solidFill>
                <a:schemeClr val="tx1"/>
              </a:solidFill>
              <a:effectLst/>
              <a:cs typeface="Arial" pitchFamily="34" charset="0"/>
            </a:endParaRPr>
          </a:p>
        </p:txBody>
      </p:sp>
      <p:pic>
        <p:nvPicPr>
          <p:cNvPr id="100360" name="Picture 10" descr="Descripción: G:\huevos\Foto-0058.jpg"/>
          <p:cNvPicPr>
            <a:picLocks noChangeAspect="1" noChangeArrowheads="1"/>
          </p:cNvPicPr>
          <p:nvPr/>
        </p:nvPicPr>
        <p:blipFill>
          <a:blip r:embed="rId5"/>
          <a:srcRect/>
          <a:stretch>
            <a:fillRect/>
          </a:stretch>
        </p:blipFill>
        <p:spPr bwMode="auto">
          <a:xfrm>
            <a:off x="5214942" y="3786190"/>
            <a:ext cx="3165475" cy="2355850"/>
          </a:xfrm>
          <a:prstGeom prst="rect">
            <a:avLst/>
          </a:prstGeom>
          <a:solidFill>
            <a:srgbClr val="FFFFFF">
              <a:shade val="85000"/>
            </a:srgbClr>
          </a:solidFill>
          <a:ln w="28575"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Rectangle 7"/>
          <p:cNvSpPr>
            <a:spLocks noChangeArrowheads="1"/>
          </p:cNvSpPr>
          <p:nvPr/>
        </p:nvSpPr>
        <p:spPr bwMode="auto">
          <a:xfrm>
            <a:off x="5715008" y="6286520"/>
            <a:ext cx="2286016" cy="338554"/>
          </a:xfrm>
          <a:prstGeom prst="rect">
            <a:avLst/>
          </a:prstGeom>
          <a:solidFill>
            <a:srgbClr val="F8F8F8">
              <a:alpha val="74902"/>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1" i="0" u="none" strike="noStrike" cap="none" normalizeH="0" baseline="0" dirty="0">
                <a:ln>
                  <a:noFill/>
                </a:ln>
                <a:solidFill>
                  <a:schemeClr val="tx1"/>
                </a:solidFill>
                <a:effectLst/>
                <a:ea typeface="Calibri" pitchFamily="34" charset="0"/>
                <a:cs typeface="Times New Roman" pitchFamily="18" charset="0"/>
              </a:rPr>
              <a:t>Refuerzo escolar</a:t>
            </a:r>
            <a:endParaRPr kumimoji="0" lang="es-CO" sz="1600" b="1" i="0" u="none" strike="noStrike" cap="none" normalizeH="0" baseline="0" dirty="0">
              <a:ln>
                <a:noFill/>
              </a:ln>
              <a:solidFill>
                <a:schemeClr val="tx1"/>
              </a:solidFill>
              <a:effectLst/>
              <a:cs typeface="Arial"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extLst>
              <p:ext uri="{D42A27DB-BD31-4B8C-83A1-F6EECF244321}">
                <p14:modId xmlns:p14="http://schemas.microsoft.com/office/powerpoint/2010/main" val="3834481445"/>
              </p:ext>
            </p:extLst>
          </p:nvPr>
        </p:nvGraphicFramePr>
        <p:xfrm>
          <a:off x="571472" y="1928802"/>
          <a:ext cx="8072494" cy="42783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1 Título"/>
          <p:cNvSpPr>
            <a:spLocks noGrp="1"/>
          </p:cNvSpPr>
          <p:nvPr>
            <p:ph type="title"/>
          </p:nvPr>
        </p:nvSpPr>
        <p:spPr>
          <a:xfrm>
            <a:off x="1857356" y="500042"/>
            <a:ext cx="6215106" cy="1000132"/>
          </a:xfrm>
        </p:spPr>
        <p:txBody>
          <a:bodyPr>
            <a:normAutofit/>
          </a:bodyPr>
          <a:lstStyle/>
          <a:p>
            <a:r>
              <a:rPr lang="es-CO" b="1" dirty="0"/>
              <a:t>Impacto Social</a:t>
            </a:r>
            <a:endParaRPr lang="es-CO"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1472" y="2857496"/>
            <a:ext cx="8229600" cy="1000124"/>
          </a:xfrm>
        </p:spPr>
        <p:txBody>
          <a:bodyPr>
            <a:noAutofit/>
          </a:bodyPr>
          <a:lstStyle/>
          <a:p>
            <a:r>
              <a:rPr lang="es-CO" sz="6600" b="1" dirty="0"/>
              <a:t>Gracias.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xmlns="" id="{142127E1-D256-464B-89EC-F2417192CF7C}"/>
              </a:ext>
            </a:extLst>
          </p:cNvPr>
          <p:cNvSpPr/>
          <p:nvPr/>
        </p:nvSpPr>
        <p:spPr>
          <a:xfrm>
            <a:off x="683568" y="1826004"/>
            <a:ext cx="5099539" cy="3693319"/>
          </a:xfrm>
          <a:prstGeom prst="rect">
            <a:avLst/>
          </a:prstGeom>
        </p:spPr>
        <p:txBody>
          <a:bodyPr wrap="square">
            <a:spAutoFit/>
          </a:bodyPr>
          <a:lstStyle/>
          <a:p>
            <a:pPr algn="ctr"/>
            <a:r>
              <a:rPr lang="es-CO" b="1" dirty="0">
                <a:solidFill>
                  <a:srgbClr val="7030A0"/>
                </a:solidFill>
                <a:latin typeface="Century Gothic" panose="020B0502020202020204" pitchFamily="34" charset="0"/>
              </a:rPr>
              <a:t>Para qué educar en la primera infancia</a:t>
            </a:r>
          </a:p>
          <a:p>
            <a:pPr algn="ctr"/>
            <a:endParaRPr lang="es-CO" b="1" dirty="0">
              <a:solidFill>
                <a:srgbClr val="7030A0"/>
              </a:solidFill>
              <a:latin typeface="Century Gothic" panose="020B0502020202020204" pitchFamily="34" charset="0"/>
            </a:endParaRPr>
          </a:p>
          <a:p>
            <a:pPr algn="just"/>
            <a:r>
              <a:rPr lang="es-CO" dirty="0">
                <a:solidFill>
                  <a:srgbClr val="7030A0"/>
                </a:solidFill>
                <a:latin typeface="Century Gothic" panose="020B0502020202020204" pitchFamily="34" charset="0"/>
              </a:rPr>
              <a:t>Contribuye a la disminución de la desigualdad e inequidad a través del mejoramiento de la calidad y las posibilidades de acceso y permanencia de niñas y niños en el sistema educativo.</a:t>
            </a:r>
          </a:p>
          <a:p>
            <a:pPr algn="just"/>
            <a:endParaRPr lang="es-CO" dirty="0">
              <a:solidFill>
                <a:srgbClr val="7030A0"/>
              </a:solidFill>
              <a:latin typeface="Century Gothic" panose="020B0502020202020204" pitchFamily="34" charset="0"/>
            </a:endParaRPr>
          </a:p>
          <a:p>
            <a:pPr algn="just"/>
            <a:r>
              <a:rPr lang="es-CO" dirty="0">
                <a:solidFill>
                  <a:srgbClr val="7030A0"/>
                </a:solidFill>
                <a:latin typeface="Century Gothic" panose="020B0502020202020204" pitchFamily="34" charset="0"/>
              </a:rPr>
              <a:t>Promueve la participación de niñas y niños: proceso fundamental en la formación de sujetos críticos, reflexivos, reconocedores, propositivos, innovadores y transformadores.</a:t>
            </a:r>
          </a:p>
        </p:txBody>
      </p:sp>
      <p:pic>
        <p:nvPicPr>
          <p:cNvPr id="4" name="Imagen 3">
            <a:extLst>
              <a:ext uri="{FF2B5EF4-FFF2-40B4-BE49-F238E27FC236}">
                <a16:creationId xmlns:a16="http://schemas.microsoft.com/office/drawing/2014/main" xmlns="" id="{34DD536D-033F-4E6A-A948-EF6190A19065}"/>
              </a:ext>
            </a:extLst>
          </p:cNvPr>
          <p:cNvPicPr>
            <a:picLocks noChangeAspect="1"/>
          </p:cNvPicPr>
          <p:nvPr/>
        </p:nvPicPr>
        <p:blipFill>
          <a:blip r:embed="rId2"/>
          <a:stretch>
            <a:fillRect/>
          </a:stretch>
        </p:blipFill>
        <p:spPr>
          <a:xfrm>
            <a:off x="6242988" y="1859573"/>
            <a:ext cx="2093253" cy="3043897"/>
          </a:xfrm>
          <a:prstGeom prst="rect">
            <a:avLst/>
          </a:prstGeom>
        </p:spPr>
      </p:pic>
    </p:spTree>
    <p:extLst>
      <p:ext uri="{BB962C8B-B14F-4D97-AF65-F5344CB8AC3E}">
        <p14:creationId xmlns:p14="http://schemas.microsoft.com/office/powerpoint/2010/main" val="54062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B0FB8D04-B8B9-4333-A404-C0998295161E}"/>
              </a:ext>
            </a:extLst>
          </p:cNvPr>
          <p:cNvSpPr/>
          <p:nvPr/>
        </p:nvSpPr>
        <p:spPr>
          <a:xfrm>
            <a:off x="755576" y="1340768"/>
            <a:ext cx="7560840" cy="3600986"/>
          </a:xfrm>
          <a:prstGeom prst="rect">
            <a:avLst/>
          </a:prstGeom>
        </p:spPr>
        <p:txBody>
          <a:bodyPr wrap="square">
            <a:spAutoFit/>
          </a:bodyPr>
          <a:lstStyle/>
          <a:p>
            <a:pPr algn="ctr"/>
            <a:r>
              <a:rPr lang="es-CO" sz="2400" b="1" dirty="0">
                <a:solidFill>
                  <a:srgbClr val="7030A0"/>
                </a:solidFill>
                <a:latin typeface="Century Gothic" panose="020B0502020202020204" pitchFamily="34" charset="0"/>
              </a:rPr>
              <a:t>Ambientes enriquecidos y propicios para el desarrollo infantil:</a:t>
            </a:r>
          </a:p>
          <a:p>
            <a:pPr algn="just"/>
            <a:endParaRPr lang="es-CO" sz="2000" dirty="0">
              <a:solidFill>
                <a:srgbClr val="7030A0"/>
              </a:solidFill>
              <a:latin typeface="Century Gothic" panose="020B0502020202020204" pitchFamily="34" charset="0"/>
            </a:endParaRPr>
          </a:p>
          <a:p>
            <a:pPr algn="just"/>
            <a:r>
              <a:rPr lang="es-CO" sz="2000" dirty="0">
                <a:solidFill>
                  <a:srgbClr val="7030A0"/>
                </a:solidFill>
                <a:latin typeface="Century Gothic" panose="020B0502020202020204" pitchFamily="34" charset="0"/>
              </a:rPr>
              <a:t>Los ambientes en que se plantea y ocurre la educación inicial son creados intencionalmente por maestras, maestros y agentes educativos.</a:t>
            </a:r>
          </a:p>
          <a:p>
            <a:pPr algn="just"/>
            <a:r>
              <a:rPr lang="es-CO" sz="2000" dirty="0">
                <a:solidFill>
                  <a:srgbClr val="7030A0"/>
                </a:solidFill>
                <a:latin typeface="Century Gothic" panose="020B0502020202020204" pitchFamily="34" charset="0"/>
              </a:rPr>
              <a:t>Se caracterizan por la libertad de expresión de las emociones, sentimientos, preguntas e inquietudes y por las interacciones naturales, en tanto son condiciones que enriquecen y potencian el desarrollo de las niñas y los niños.</a:t>
            </a:r>
          </a:p>
        </p:txBody>
      </p:sp>
    </p:spTree>
    <p:extLst>
      <p:ext uri="{BB962C8B-B14F-4D97-AF65-F5344CB8AC3E}">
        <p14:creationId xmlns:p14="http://schemas.microsoft.com/office/powerpoint/2010/main" val="2432140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C467B22F-4481-4DBB-B6CC-5EB49917D373}"/>
              </a:ext>
            </a:extLst>
          </p:cNvPr>
          <p:cNvSpPr/>
          <p:nvPr/>
        </p:nvSpPr>
        <p:spPr>
          <a:xfrm>
            <a:off x="539552" y="1484784"/>
            <a:ext cx="4572000" cy="4370427"/>
          </a:xfrm>
          <a:prstGeom prst="rect">
            <a:avLst/>
          </a:prstGeom>
        </p:spPr>
        <p:txBody>
          <a:bodyPr>
            <a:spAutoFit/>
          </a:bodyPr>
          <a:lstStyle/>
          <a:p>
            <a:r>
              <a:rPr lang="es-CO" b="1" dirty="0">
                <a:solidFill>
                  <a:srgbClr val="7030A0"/>
                </a:solidFill>
              </a:rPr>
              <a:t>¿</a:t>
            </a:r>
            <a:r>
              <a:rPr lang="es-CO" b="1" dirty="0">
                <a:solidFill>
                  <a:srgbClr val="7030A0"/>
                </a:solidFill>
                <a:latin typeface="Century Gothic" panose="020B0502020202020204" pitchFamily="34" charset="0"/>
              </a:rPr>
              <a:t>Qué se enseña y qué se aprende en la educación inicial?</a:t>
            </a:r>
          </a:p>
          <a:p>
            <a:endParaRPr lang="es-CO" b="1" dirty="0">
              <a:solidFill>
                <a:srgbClr val="7030A0"/>
              </a:solidFill>
              <a:latin typeface="Century Gothic" panose="020B0502020202020204" pitchFamily="34" charset="0"/>
            </a:endParaRPr>
          </a:p>
          <a:p>
            <a:pPr marL="214313" indent="-214313" algn="just">
              <a:buFont typeface="Wingdings" panose="05000000000000000000" pitchFamily="2" charset="2"/>
              <a:buChar char="Ø"/>
            </a:pPr>
            <a:r>
              <a:rPr lang="es-CO" sz="1600" dirty="0">
                <a:solidFill>
                  <a:srgbClr val="7030A0"/>
                </a:solidFill>
                <a:latin typeface="Century Gothic" panose="020B0502020202020204" pitchFamily="34" charset="0"/>
              </a:rPr>
              <a:t>Aprenden a convivir con otros seres humanos.</a:t>
            </a:r>
          </a:p>
          <a:p>
            <a:pPr algn="just"/>
            <a:endParaRPr lang="es-CO" sz="1600" dirty="0">
              <a:solidFill>
                <a:srgbClr val="7030A0"/>
              </a:solidFill>
              <a:latin typeface="Century Gothic" panose="020B0502020202020204" pitchFamily="34" charset="0"/>
            </a:endParaRPr>
          </a:p>
          <a:p>
            <a:pPr marL="214313" indent="-214313" algn="just">
              <a:buFont typeface="Wingdings" panose="05000000000000000000" pitchFamily="2" charset="2"/>
              <a:buChar char="Ø"/>
            </a:pPr>
            <a:r>
              <a:rPr lang="es-CO" sz="1600" dirty="0">
                <a:solidFill>
                  <a:srgbClr val="7030A0"/>
                </a:solidFill>
                <a:latin typeface="Century Gothic" panose="020B0502020202020204" pitchFamily="34" charset="0"/>
              </a:rPr>
              <a:t>A establecer vínculos afectivos con pares y adultos significativos diferentes a los de su familia.</a:t>
            </a:r>
          </a:p>
          <a:p>
            <a:pPr algn="just"/>
            <a:endParaRPr lang="es-CO" sz="1600" dirty="0">
              <a:solidFill>
                <a:srgbClr val="7030A0"/>
              </a:solidFill>
              <a:latin typeface="Century Gothic" panose="020B0502020202020204" pitchFamily="34" charset="0"/>
            </a:endParaRPr>
          </a:p>
          <a:p>
            <a:pPr marL="214313" indent="-214313" algn="just">
              <a:buFont typeface="Wingdings" panose="05000000000000000000" pitchFamily="2" charset="2"/>
              <a:buChar char="Ø"/>
            </a:pPr>
            <a:r>
              <a:rPr lang="es-CO" sz="1600" dirty="0">
                <a:solidFill>
                  <a:srgbClr val="7030A0"/>
                </a:solidFill>
                <a:latin typeface="Century Gothic" panose="020B0502020202020204" pitchFamily="34" charset="0"/>
              </a:rPr>
              <a:t>A ser más autónomos, a desarrollar confianza en sí mismos, a ser cuidados y cuidar a los demás.</a:t>
            </a:r>
          </a:p>
          <a:p>
            <a:pPr marL="214313" indent="-214313" algn="just">
              <a:buFont typeface="Wingdings" panose="05000000000000000000" pitchFamily="2" charset="2"/>
              <a:buChar char="Ø"/>
            </a:pPr>
            <a:endParaRPr lang="es-CO" sz="1600" dirty="0">
              <a:solidFill>
                <a:srgbClr val="7030A0"/>
              </a:solidFill>
              <a:latin typeface="Century Gothic" panose="020B0502020202020204" pitchFamily="34" charset="0"/>
            </a:endParaRPr>
          </a:p>
          <a:p>
            <a:pPr marL="214313" indent="-214313" algn="just">
              <a:buFont typeface="Wingdings" panose="05000000000000000000" pitchFamily="2" charset="2"/>
              <a:buChar char="Ø"/>
            </a:pPr>
            <a:r>
              <a:rPr lang="es-CO" sz="1600" dirty="0">
                <a:solidFill>
                  <a:srgbClr val="7030A0"/>
                </a:solidFill>
                <a:latin typeface="Century Gothic" panose="020B0502020202020204" pitchFamily="34" charset="0"/>
              </a:rPr>
              <a:t>A hacer y hacerse preguntas, a indagar y a formular explicaciones propias sobre el mundo en el que viven.</a:t>
            </a:r>
          </a:p>
        </p:txBody>
      </p:sp>
      <p:pic>
        <p:nvPicPr>
          <p:cNvPr id="3" name="Imagen 2">
            <a:extLst>
              <a:ext uri="{FF2B5EF4-FFF2-40B4-BE49-F238E27FC236}">
                <a16:creationId xmlns:a16="http://schemas.microsoft.com/office/drawing/2014/main" xmlns="" id="{B69913D8-FEE7-45BB-884B-AE50F98588DB}"/>
              </a:ext>
            </a:extLst>
          </p:cNvPr>
          <p:cNvPicPr>
            <a:picLocks noChangeAspect="1"/>
          </p:cNvPicPr>
          <p:nvPr/>
        </p:nvPicPr>
        <p:blipFill>
          <a:blip r:embed="rId2"/>
          <a:stretch>
            <a:fillRect/>
          </a:stretch>
        </p:blipFill>
        <p:spPr>
          <a:xfrm>
            <a:off x="5545670" y="2028386"/>
            <a:ext cx="2694481" cy="2827605"/>
          </a:xfrm>
          <a:prstGeom prst="rect">
            <a:avLst/>
          </a:prstGeom>
        </p:spPr>
      </p:pic>
    </p:spTree>
    <p:extLst>
      <p:ext uri="{BB962C8B-B14F-4D97-AF65-F5344CB8AC3E}">
        <p14:creationId xmlns:p14="http://schemas.microsoft.com/office/powerpoint/2010/main" val="2276766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alizado 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1318</TotalTime>
  <Words>2998</Words>
  <Application>Microsoft Office PowerPoint</Application>
  <PresentationFormat>Presentación en pantalla (4:3)</PresentationFormat>
  <Paragraphs>353</Paragraphs>
  <Slides>67</Slides>
  <Notes>2</Notes>
  <HiddenSlides>17</HiddenSlides>
  <MMClips>0</MMClips>
  <ScaleCrop>false</ScaleCrop>
  <HeadingPairs>
    <vt:vector size="8" baseType="variant">
      <vt:variant>
        <vt:lpstr>Fuentes usadas</vt:lpstr>
      </vt:variant>
      <vt:variant>
        <vt:i4>8</vt:i4>
      </vt:variant>
      <vt:variant>
        <vt:lpstr>Tema</vt:lpstr>
      </vt:variant>
      <vt:variant>
        <vt:i4>1</vt:i4>
      </vt:variant>
      <vt:variant>
        <vt:lpstr>Servidores OLE incrustados</vt:lpstr>
      </vt:variant>
      <vt:variant>
        <vt:i4>1</vt:i4>
      </vt:variant>
      <vt:variant>
        <vt:lpstr>Títulos de diapositiva</vt:lpstr>
      </vt:variant>
      <vt:variant>
        <vt:i4>67</vt:i4>
      </vt:variant>
    </vt:vector>
  </HeadingPairs>
  <TitlesOfParts>
    <vt:vector size="77" baseType="lpstr">
      <vt:lpstr>Arial</vt:lpstr>
      <vt:lpstr>Arial Black</vt:lpstr>
      <vt:lpstr>Baskerville Old Face</vt:lpstr>
      <vt:lpstr>Calibri</vt:lpstr>
      <vt:lpstr>Century Gothic</vt:lpstr>
      <vt:lpstr>Courier New</vt:lpstr>
      <vt:lpstr>Times New Roman</vt:lpstr>
      <vt:lpstr>Wingdings</vt:lpstr>
      <vt:lpstr>Tema de Office</vt:lpstr>
      <vt:lpstr>Gráfico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Exploración del medio ambiente </vt:lpstr>
      <vt:lpstr>Presentación de PowerPoint</vt:lpstr>
      <vt:lpstr>Presentación de PowerPoint</vt:lpstr>
      <vt:lpstr>Presentación de PowerPoint</vt:lpstr>
      <vt:lpstr> Atención Integral a la  niñez. PROGRAMA CUALIFICACIÓN</vt:lpstr>
      <vt:lpstr>Presentación de PowerPoint</vt:lpstr>
      <vt:lpstr>En el programa Cualificación a la Primera Infancia se realiza  una jornada de salud para valorar a cada niño y niña, durante el año.</vt:lpstr>
      <vt:lpstr>Presentación de PowerPoint</vt:lpstr>
      <vt:lpstr>Para complementar el cuidado dental, se realiza la entrega  de un kit de salud oral.</vt:lpstr>
      <vt:lpstr>Valoración de optometría.</vt:lpstr>
      <vt:lpstr>Como parte del cierre de la jornada de salud y para mejorar la calidad de vida de los niños y niñas, se les hace entrega de las gafas a aquellos que las necesitan.</vt:lpstr>
      <vt:lpstr>Visita 39 sedes. Acompañamiento  de instructores en música, danzas y educación física.</vt:lpstr>
      <vt:lpstr>Música.</vt:lpstr>
      <vt:lpstr>Los instructores de danzas desarrollan actividades que permite manejar un mejor equilibrio, control del cuerpo, seguir instrucciones  y una adecuada estimulación  con la danza.</vt:lpstr>
      <vt:lpstr>Las pedagogas trabajan tanto con los niños y las madres comunitarias, en la creación de actividades pedagógicas, acorde  a las edades.</vt:lpstr>
      <vt:lpstr>Todo el proceso pedagógico está basado en el aprendizaje, por medio de actividades vivenciales.</vt:lpstr>
      <vt:lpstr>Las madres comunitarias reciben capacitaciones mensuales, como apoyo del ICBF, sobre proyecto pedagógico y sus lineamientos de atención en la primera infancia.</vt:lpstr>
      <vt:lpstr>Atención Psicosocial al Hogar Comunitario.</vt:lpstr>
      <vt:lpstr>Presentación de PowerPoint</vt:lpstr>
      <vt:lpstr>“CON EL CUENTO YO CUENTO”: se dio inicio a un proyecto que destaca la importancia de la lectura de los cuentos para el aprendizaje de los niños, el manejo de las emociones y la creatividad entre otros.  </vt:lpstr>
      <vt:lpstr>Trabajo con niños con necesidades especiales.</vt:lpstr>
      <vt:lpstr>Atención clínica en consultorios.</vt:lpstr>
      <vt:lpstr>En los problemas de lenguaje los psicólogos apoyan individualmente.</vt:lpstr>
      <vt:lpstr>En el año Comfenalco hace acompañamiento en las actividades especiales.</vt:lpstr>
      <vt:lpstr>Complemento nutricional: se hace entrega de un mercado que contiene  productos avalados por el ICBF  como a poyo nutricional a los 3.024 niños y niñas.</vt:lpstr>
      <vt:lpstr>Plan padrino para apoyar una sonrisa en los niños y niñas más necesitados.</vt:lpstr>
      <vt:lpstr>JORNADA ESCOLAR COMPLEMENTARIA</vt:lpstr>
      <vt:lpstr>Presentación de PowerPoint</vt:lpstr>
      <vt:lpstr>Coberturas ejecutadas</vt:lpstr>
      <vt:lpstr>Instituciones educativas con atención de coberturas municipio de Ibagué.</vt:lpstr>
      <vt:lpstr>Instituciones educativas con atención de coberturas municipios del Tolima</vt:lpstr>
      <vt:lpstr>Presentación de PowerPoint</vt:lpstr>
      <vt:lpstr>Momentos</vt:lpstr>
      <vt:lpstr>Modalidades de atención</vt:lpstr>
      <vt:lpstr>Presentación de PowerPoint</vt:lpstr>
      <vt:lpstr>Presentación de PowerPoint</vt:lpstr>
      <vt:lpstr>Presentación de PowerPoint</vt:lpstr>
      <vt:lpstr>Presentación de PowerPoint</vt:lpstr>
      <vt:lpstr>PROGRAMAS DE ATENCIÓN  INTEGRAL </vt:lpstr>
      <vt:lpstr>Presentación de PowerPoint</vt:lpstr>
      <vt:lpstr>Cobertura atendida</vt:lpstr>
      <vt:lpstr>Presentación de PowerPoint</vt:lpstr>
      <vt:lpstr>Presentación de PowerPoint</vt:lpstr>
      <vt:lpstr>Presentación de PowerPoint</vt:lpstr>
      <vt:lpstr>Presentación de PowerPoint</vt:lpstr>
      <vt:lpstr>Presentación de PowerPoint</vt:lpstr>
      <vt:lpstr>Presentación de PowerPoint</vt:lpstr>
      <vt:lpstr>Impacto Social</vt:lpstr>
      <vt:lpstr>Gracias.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CUALIFICACIÓN Atención Integral a la Primera Infancia.</dc:title>
  <dc:creator>andres.gomez</dc:creator>
  <cp:lastModifiedBy>Admin</cp:lastModifiedBy>
  <cp:revision>168</cp:revision>
  <dcterms:created xsi:type="dcterms:W3CDTF">2017-10-30T21:45:02Z</dcterms:created>
  <dcterms:modified xsi:type="dcterms:W3CDTF">2017-11-03T13:17:56Z</dcterms:modified>
</cp:coreProperties>
</file>