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9" r:id="rId2"/>
    <p:sldId id="392" r:id="rId3"/>
    <p:sldId id="397" r:id="rId4"/>
    <p:sldId id="398" r:id="rId5"/>
    <p:sldId id="394" r:id="rId6"/>
    <p:sldId id="406" r:id="rId7"/>
    <p:sldId id="393" r:id="rId8"/>
    <p:sldId id="399" r:id="rId9"/>
    <p:sldId id="405" r:id="rId10"/>
    <p:sldId id="396" r:id="rId11"/>
    <p:sldId id="404" r:id="rId12"/>
    <p:sldId id="395" r:id="rId13"/>
    <p:sldId id="400" r:id="rId14"/>
    <p:sldId id="401" r:id="rId15"/>
    <p:sldId id="402" r:id="rId16"/>
    <p:sldId id="407" r:id="rId17"/>
    <p:sldId id="408" r:id="rId18"/>
    <p:sldId id="403" r:id="rId19"/>
    <p:sldId id="413" r:id="rId20"/>
    <p:sldId id="409" r:id="rId21"/>
    <p:sldId id="410" r:id="rId22"/>
    <p:sldId id="412" r:id="rId23"/>
    <p:sldId id="411" r:id="rId24"/>
    <p:sldId id="390" r:id="rId2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9467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1E9E-DD0A-4174-A79F-8577B9A3D8BD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0A084-3720-4D26-84DE-060A8A1D8D6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58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D593A-FB45-44B1-802B-56C054C836CB}" type="datetimeFigureOut">
              <a:rPr lang="es-CO" smtClean="0"/>
              <a:pPr/>
              <a:t>02/11/2017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11013-4FC1-4475-872E-99DE772F0CA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 bwMode="auto">
          <a:xfrm>
            <a:off x="251521" y="3253682"/>
            <a:ext cx="8058110" cy="2075301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6600" b="1" kern="0" dirty="0" smtClean="0">
                <a:solidFill>
                  <a:schemeClr val="accent1">
                    <a:lumMod val="75000"/>
                  </a:schemeClr>
                </a:solidFill>
                <a:latin typeface="Pristina" pitchFamily="66" charset="0"/>
                <a:ea typeface="+mj-ea"/>
                <a:cs typeface="+mj-cs"/>
              </a:rPr>
              <a:t>FONIÑEZ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b="1" kern="0" dirty="0" smtClean="0">
                <a:solidFill>
                  <a:schemeClr val="accent1">
                    <a:lumMod val="75000"/>
                  </a:schemeClr>
                </a:solidFill>
                <a:latin typeface="Pristina" pitchFamily="66" charset="0"/>
                <a:ea typeface="+mj-ea"/>
                <a:cs typeface="+mj-cs"/>
              </a:rPr>
              <a:t>Programas que nos Acercan a la Gente</a:t>
            </a:r>
            <a:endParaRPr lang="es-CO" sz="4800" b="1" kern="0" dirty="0">
              <a:solidFill>
                <a:schemeClr val="accent1">
                  <a:lumMod val="75000"/>
                </a:schemeClr>
              </a:solidFill>
              <a:latin typeface="Pristina" pitchFamily="66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44624"/>
            <a:ext cx="8727078" cy="3056658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10" name="9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10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31" y="3000397"/>
            <a:ext cx="786765" cy="1092835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31" y="4232357"/>
            <a:ext cx="771525" cy="9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3" name="Picture 301" descr="S30101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48662" cy="46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4" name="3 Marcador de contenido" descr="E:\DCIM\100CANON\IMG_6435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010565"/>
            <a:ext cx="7344816" cy="516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09833"/>
            <a:ext cx="6746096" cy="50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3" name="Picture 2" descr="C:\Users\Cafamaz\Pictures\Picture Package\'08_10_10_01\DCIM\101MSDCF\DSC040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034878"/>
            <a:ext cx="6525914" cy="4894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89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5" name="Imagen 8" descr="DSC05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7" y="1018090"/>
            <a:ext cx="3938545" cy="295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Cafamaz\Pictures\Picture Package\CONDOMINIO Y VARIOS\DSC094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7438" y="3302986"/>
            <a:ext cx="3600400" cy="27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6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3" name="Picture 2" descr="C:\Users\Cafamaz\Pictures\Picture Package\DIA NIÑOS\DSC094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989112"/>
            <a:ext cx="6840760" cy="513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7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 – CONVENIO ARMADA Y FUERZA AEREA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6" name="Imagen 15" descr="E:\Pictures\Covenio CAFAMAZ- NACIONAL 05 septiembre\SAM_88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8253"/>
            <a:ext cx="3815990" cy="305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E:\Documents\2014\NATH\FOTOS CAMARA JEFE\DSC0008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7" y="989112"/>
            <a:ext cx="4015893" cy="30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4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 – TRABAJO CON MADRES GESTANTES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3" name="Imagen 12" descr="C:\Users\FabianEspejo\Documents\cafamaz\FOTOS\Octubre\CDI\22 oct madres gestantes y lactantes\20141022_152802(0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7" y="980728"/>
            <a:ext cx="7984774" cy="503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2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 – CHIQUISOCCER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51" y="1124744"/>
            <a:ext cx="7389257" cy="48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sp>
        <p:nvSpPr>
          <p:cNvPr id="13" name="3 Título"/>
          <p:cNvSpPr txBox="1">
            <a:spLocks/>
          </p:cNvSpPr>
          <p:nvPr/>
        </p:nvSpPr>
        <p:spPr bwMode="auto">
          <a:xfrm>
            <a:off x="251520" y="2279576"/>
            <a:ext cx="8058110" cy="2075301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6600" b="1" kern="0" dirty="0" smtClean="0">
                <a:solidFill>
                  <a:schemeClr val="accent1">
                    <a:lumMod val="75000"/>
                  </a:schemeClr>
                </a:solidFill>
                <a:latin typeface="Pristina" pitchFamily="66" charset="0"/>
                <a:ea typeface="+mj-ea"/>
                <a:cs typeface="+mj-cs"/>
              </a:rPr>
              <a:t>QUE TENEMOS ACTUALMENTE</a:t>
            </a:r>
            <a:endParaRPr lang="es-CO" sz="4800" b="1" kern="0" dirty="0">
              <a:solidFill>
                <a:schemeClr val="accent1">
                  <a:lumMod val="75000"/>
                </a:schemeClr>
              </a:solidFill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575" y="1052736"/>
            <a:ext cx="51125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ACCESO</a:t>
            </a:r>
          </a:p>
          <a:p>
            <a:pPr algn="just"/>
            <a:endParaRPr lang="es-CO" sz="2200" dirty="0">
              <a:solidFill>
                <a:schemeClr val="tx2">
                  <a:lumMod val="50000"/>
                </a:schemeClr>
              </a:solidFill>
              <a:latin typeface="Adobe Garamond Pro Bold" panose="02020702060506020403" pitchFamily="18" charset="0"/>
            </a:endParaRPr>
          </a:p>
          <a:p>
            <a:pPr algn="just"/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OPORTUNIDADES</a:t>
            </a:r>
          </a:p>
          <a:p>
            <a:pPr algn="just"/>
            <a:endParaRPr lang="es-CO" sz="2200" dirty="0">
              <a:solidFill>
                <a:schemeClr val="tx2">
                  <a:lumMod val="50000"/>
                </a:schemeClr>
              </a:solidFill>
              <a:latin typeface="Adobe Garamond Pro Bold" panose="02020702060506020403" pitchFamily="18" charset="0"/>
            </a:endParaRPr>
          </a:p>
          <a:p>
            <a:pPr algn="just"/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COBERTURA</a:t>
            </a:r>
          </a:p>
          <a:p>
            <a:pPr algn="just"/>
            <a:endParaRPr lang="es-CO" sz="2200" dirty="0">
              <a:solidFill>
                <a:schemeClr val="tx2">
                  <a:lumMod val="50000"/>
                </a:schemeClr>
              </a:solidFill>
              <a:latin typeface="Adobe Garamond Pro Bold" panose="02020702060506020403" pitchFamily="18" charset="0"/>
            </a:endParaRPr>
          </a:p>
          <a:p>
            <a:pPr algn="just"/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CULTURA</a:t>
            </a:r>
          </a:p>
          <a:p>
            <a:pPr algn="just"/>
            <a:endParaRPr lang="es-CO" sz="2200" dirty="0">
              <a:solidFill>
                <a:schemeClr val="tx2">
                  <a:lumMod val="50000"/>
                </a:schemeClr>
              </a:solidFill>
              <a:latin typeface="Adobe Garamond Pro Bold" panose="02020702060506020403" pitchFamily="18" charset="0"/>
            </a:endParaRPr>
          </a:p>
          <a:p>
            <a:pPr algn="just"/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DEPORTE</a:t>
            </a:r>
          </a:p>
          <a:p>
            <a:pPr algn="just"/>
            <a:endParaRPr lang="es-CO" sz="2200" dirty="0">
              <a:solidFill>
                <a:schemeClr val="tx2">
                  <a:lumMod val="50000"/>
                </a:schemeClr>
              </a:solidFill>
              <a:latin typeface="Adobe Garamond Pro Bold" panose="02020702060506020403" pitchFamily="18" charset="0"/>
            </a:endParaRPr>
          </a:p>
          <a:p>
            <a:pPr algn="just"/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EDUCACION</a:t>
            </a:r>
          </a:p>
          <a:p>
            <a:pPr algn="just"/>
            <a:endParaRPr lang="es-CO" sz="2200" dirty="0">
              <a:solidFill>
                <a:schemeClr val="tx2">
                  <a:lumMod val="50000"/>
                </a:schemeClr>
              </a:solidFill>
              <a:latin typeface="Adobe Garamond Pro Bold" panose="02020702060506020403" pitchFamily="18" charset="0"/>
            </a:endParaRPr>
          </a:p>
          <a:p>
            <a:pPr algn="just"/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VULNERABILIDAD</a:t>
            </a:r>
          </a:p>
          <a:p>
            <a:pPr algn="just"/>
            <a:endParaRPr lang="es-CO" sz="2200" dirty="0">
              <a:solidFill>
                <a:schemeClr val="tx2">
                  <a:lumMod val="50000"/>
                </a:schemeClr>
              </a:solidFill>
              <a:latin typeface="Adobe Garamond Pro Bold" panose="02020702060506020403" pitchFamily="18" charset="0"/>
            </a:endParaRPr>
          </a:p>
          <a:p>
            <a:pPr algn="just"/>
            <a:r>
              <a:rPr lang="es-CO" sz="22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IMPACTO y TRABAJO SOCIAL</a:t>
            </a:r>
            <a:endParaRPr lang="es-CO" sz="2200" dirty="0" smtClean="0">
              <a:solidFill>
                <a:schemeClr val="tx2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13" name="Picture 42" descr="DSC004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02" y="1938906"/>
            <a:ext cx="474512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 – EFD FUTBOL FEMENINO Y MASCULINO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4" name="Imagen 13" descr="C:\Users\COORDINADOR -CR\Pictures\2017-04\IMG_20170402_085909 (2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9112"/>
            <a:ext cx="7416824" cy="5022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0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 – EFD NATACION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4" name="Imagen 13" descr="14640094630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6337"/>
            <a:ext cx="396044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41" y="2348494"/>
            <a:ext cx="3672408" cy="38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 – EFD IRRADIACION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8" y="1124744"/>
            <a:ext cx="3907160" cy="3021667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3"/>
          <a:stretch/>
        </p:blipFill>
        <p:spPr bwMode="auto">
          <a:xfrm>
            <a:off x="5076056" y="2852936"/>
            <a:ext cx="2952328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11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 – CONVENIO BATUTA Y YAMAHA MUSICA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3" name="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/>
        </p:blipFill>
        <p:spPr bwMode="auto">
          <a:xfrm>
            <a:off x="269734" y="1460392"/>
            <a:ext cx="3798210" cy="3624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51" y="887078"/>
            <a:ext cx="3482641" cy="2397906"/>
          </a:xfrm>
          <a:prstGeom prst="rect">
            <a:avLst/>
          </a:prstGeom>
        </p:spPr>
      </p:pic>
      <p:pic>
        <p:nvPicPr>
          <p:cNvPr id="16" name="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b="-54"/>
          <a:stretch/>
        </p:blipFill>
        <p:spPr bwMode="auto">
          <a:xfrm>
            <a:off x="4496975" y="3642128"/>
            <a:ext cx="3603417" cy="2451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55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dirty="0" smtClean="0">
                <a:solidFill>
                  <a:sysClr val="window" lastClr="FFFFFF"/>
                </a:solidFill>
                <a:latin typeface="Calibri"/>
              </a:rPr>
              <a:t>FIN DE LA PRESENTACION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9" name="Picture 2" descr="C:\Users\USER\AppData\Local\Microsoft\Windows\Temporary Internet Files\Content.Outlook\IJRIAIVQ\logo cafamaz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5899"/>
            <a:ext cx="6696744" cy="51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46" y="2655079"/>
            <a:ext cx="786765" cy="1092835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86" y="3958059"/>
            <a:ext cx="771525" cy="9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3" name="Picture 4" descr="C:\Documents and Settings\Fabio\Mis documentos\Mis imágenes\Imagen\Imagen 0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11" y="1083329"/>
            <a:ext cx="6780272" cy="50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5" name="Picture 5" descr="DSC004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1235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3" name="Imagen 23" descr="Descripción: C:\Users\Natalhie\Desktop\a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13" y="1013222"/>
            <a:ext cx="7037456" cy="52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7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07532"/>
            <a:ext cx="6482327" cy="48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73731"/>
            <a:ext cx="6804248" cy="5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3" name="Picture 2" descr="F:\Grupo de Musica JE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0" y="914526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188640"/>
            <a:ext cx="1850313" cy="648072"/>
          </a:xfrm>
          <a:prstGeom prst="rect">
            <a:avLst/>
          </a:prstGeom>
        </p:spPr>
      </p:pic>
      <p:grpSp>
        <p:nvGrpSpPr>
          <p:cNvPr id="4" name="19 Grupo"/>
          <p:cNvGrpSpPr/>
          <p:nvPr/>
        </p:nvGrpSpPr>
        <p:grpSpPr>
          <a:xfrm>
            <a:off x="-36512" y="5085184"/>
            <a:ext cx="9180512" cy="2456656"/>
            <a:chOff x="-36512" y="5085184"/>
            <a:chExt cx="9180512" cy="2456656"/>
          </a:xfrm>
        </p:grpSpPr>
        <p:sp>
          <p:nvSpPr>
            <p:cNvPr id="5" name="20 Onda"/>
            <p:cNvSpPr/>
            <p:nvPr/>
          </p:nvSpPr>
          <p:spPr>
            <a:xfrm>
              <a:off x="0" y="6320933"/>
              <a:ext cx="9144000" cy="1068507"/>
            </a:xfrm>
            <a:prstGeom prst="wav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21 Onda"/>
            <p:cNvSpPr/>
            <p:nvPr/>
          </p:nvSpPr>
          <p:spPr>
            <a:xfrm>
              <a:off x="-36512" y="6473333"/>
              <a:ext cx="9180512" cy="1068507"/>
            </a:xfrm>
            <a:prstGeom prst="wav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2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85" y="5085184"/>
              <a:ext cx="180020" cy="1224136"/>
            </a:xfrm>
            <a:prstGeom prst="rect">
              <a:avLst/>
            </a:prstGeom>
          </p:spPr>
        </p:pic>
        <p:sp>
          <p:nvSpPr>
            <p:cNvPr id="8" name="23 CuadroTexto"/>
            <p:cNvSpPr txBox="1"/>
            <p:nvPr/>
          </p:nvSpPr>
          <p:spPr>
            <a:xfrm>
              <a:off x="251520" y="6516052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itchFamily="66" charset="0"/>
                </a:rPr>
                <a:t>Compromiso Social</a:t>
              </a:r>
              <a:endPara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endParaRPr>
            </a:p>
          </p:txBody>
        </p:sp>
      </p:grp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2204962" y="288454"/>
            <a:ext cx="6543502" cy="404242"/>
          </a:xfrm>
          <a:prstGeom prst="rect">
            <a:avLst/>
          </a:prstGeom>
          <a:solidFill>
            <a:srgbClr val="FFC000">
              <a:shade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kumimoji="0" lang="es-ES"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s-ES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CO" sz="2400" kern="0" noProof="0" dirty="0" smtClean="0">
                <a:solidFill>
                  <a:sysClr val="window" lastClr="FFFFFF"/>
                </a:solidFill>
                <a:latin typeface="Calibri"/>
              </a:rPr>
              <a:t>FONIÑEZ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3128253"/>
            <a:ext cx="786765" cy="109283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41" y="4165774"/>
            <a:ext cx="771525" cy="974725"/>
          </a:xfrm>
          <a:prstGeom prst="rect">
            <a:avLst/>
          </a:prstGeom>
        </p:spPr>
      </p:pic>
      <p:pic>
        <p:nvPicPr>
          <p:cNvPr id="15" name="Imagen 122" descr="Descripción: C:\Users\Natalhie\Documents\FOTOS BB\IMG-20120825-006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83" y="951677"/>
            <a:ext cx="6804248" cy="511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3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127</Words>
  <Application>Microsoft Office PowerPoint</Application>
  <PresentationFormat>Presentación en pantalla (4:3)</PresentationFormat>
  <Paragraphs>65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Adobe Garamond Pro Bold</vt:lpstr>
      <vt:lpstr>Arial</vt:lpstr>
      <vt:lpstr>Calibri</vt:lpstr>
      <vt:lpstr>Pristina</vt:lpstr>
      <vt:lpstr>Rage Italic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Rocio</dc:creator>
  <cp:lastModifiedBy>SONY</cp:lastModifiedBy>
  <cp:revision>429</cp:revision>
  <dcterms:created xsi:type="dcterms:W3CDTF">2011-08-24T23:18:49Z</dcterms:created>
  <dcterms:modified xsi:type="dcterms:W3CDTF">2017-11-02T18:31:34Z</dcterms:modified>
</cp:coreProperties>
</file>